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Poppins"/>
      <p:regular r:id="rId26"/>
      <p:bold r:id="rId27"/>
      <p:italic r:id="rId28"/>
      <p:boldItalic r:id="rId29"/>
    </p:embeddedFont>
    <p:embeddedFont>
      <p:font typeface="Poppins Light"/>
      <p:regular r:id="rId30"/>
      <p:bold r:id="rId31"/>
      <p:italic r:id="rId32"/>
      <p:boldItalic r:id="rId33"/>
    </p:embeddedFont>
    <p:embeddedFont>
      <p:font typeface="Poppins SemiBold"/>
      <p:regular r:id="rId34"/>
      <p:bold r:id="rId35"/>
      <p:italic r:id="rId36"/>
      <p:boldItalic r:id="rId37"/>
    </p:embeddedFont>
    <p:embeddedFont>
      <p:font typeface="Poppins ExtraBold"/>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regular.fntdata"/><Relationship Id="rId25" Type="http://schemas.openxmlformats.org/officeDocument/2006/relationships/slide" Target="slides/slide21.xml"/><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Light-bold.fntdata"/><Relationship Id="rId30" Type="http://schemas.openxmlformats.org/officeDocument/2006/relationships/font" Target="fonts/PoppinsLight-regular.fntdata"/><Relationship Id="rId11" Type="http://schemas.openxmlformats.org/officeDocument/2006/relationships/slide" Target="slides/slide7.xml"/><Relationship Id="rId33" Type="http://schemas.openxmlformats.org/officeDocument/2006/relationships/font" Target="fonts/PoppinsLight-boldItalic.fntdata"/><Relationship Id="rId10" Type="http://schemas.openxmlformats.org/officeDocument/2006/relationships/slide" Target="slides/slide6.xml"/><Relationship Id="rId32" Type="http://schemas.openxmlformats.org/officeDocument/2006/relationships/font" Target="fonts/PoppinsLight-italic.fntdata"/><Relationship Id="rId13" Type="http://schemas.openxmlformats.org/officeDocument/2006/relationships/slide" Target="slides/slide9.xml"/><Relationship Id="rId35" Type="http://schemas.openxmlformats.org/officeDocument/2006/relationships/font" Target="fonts/PoppinsSemiBold-bold.fntdata"/><Relationship Id="rId12" Type="http://schemas.openxmlformats.org/officeDocument/2006/relationships/slide" Target="slides/slide8.xml"/><Relationship Id="rId34" Type="http://schemas.openxmlformats.org/officeDocument/2006/relationships/font" Target="fonts/PoppinsSemiBold-regular.fntdata"/><Relationship Id="rId15" Type="http://schemas.openxmlformats.org/officeDocument/2006/relationships/slide" Target="slides/slide11.xml"/><Relationship Id="rId37" Type="http://schemas.openxmlformats.org/officeDocument/2006/relationships/font" Target="fonts/PoppinsSemiBold-boldItalic.fntdata"/><Relationship Id="rId14" Type="http://schemas.openxmlformats.org/officeDocument/2006/relationships/slide" Target="slides/slide10.xml"/><Relationship Id="rId36" Type="http://schemas.openxmlformats.org/officeDocument/2006/relationships/font" Target="fonts/PoppinsSemiBold-italic.fntdata"/><Relationship Id="rId17" Type="http://schemas.openxmlformats.org/officeDocument/2006/relationships/slide" Target="slides/slide13.xml"/><Relationship Id="rId39" Type="http://schemas.openxmlformats.org/officeDocument/2006/relationships/font" Target="fonts/PoppinsExtraBold-boldItalic.fntdata"/><Relationship Id="rId16" Type="http://schemas.openxmlformats.org/officeDocument/2006/relationships/slide" Target="slides/slide12.xml"/><Relationship Id="rId38" Type="http://schemas.openxmlformats.org/officeDocument/2006/relationships/font" Target="fonts/PoppinsExtraBol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5" name="Shape 9105"/>
        <p:cNvGrpSpPr/>
        <p:nvPr/>
      </p:nvGrpSpPr>
      <p:grpSpPr>
        <a:xfrm>
          <a:off x="0" y="0"/>
          <a:ext cx="0" cy="0"/>
          <a:chOff x="0" y="0"/>
          <a:chExt cx="0" cy="0"/>
        </a:xfrm>
      </p:grpSpPr>
      <p:sp>
        <p:nvSpPr>
          <p:cNvPr id="9106" name="Google Shape;9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07" name="Google Shape;9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0" name="Shape 9300"/>
        <p:cNvGrpSpPr/>
        <p:nvPr/>
      </p:nvGrpSpPr>
      <p:grpSpPr>
        <a:xfrm>
          <a:off x="0" y="0"/>
          <a:ext cx="0" cy="0"/>
          <a:chOff x="0" y="0"/>
          <a:chExt cx="0" cy="0"/>
        </a:xfrm>
      </p:grpSpPr>
      <p:sp>
        <p:nvSpPr>
          <p:cNvPr id="9301" name="Google Shape;9301;g11608413b0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2" name="Google Shape;9302;g11608413b0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upgraded the z-axis drive, replacing the power screw with a new rack and worm design. </a:t>
            </a:r>
            <a:r>
              <a:rPr lang="en"/>
              <a:t>Centered</a:t>
            </a:r>
            <a:r>
              <a:rPr lang="en"/>
              <a:t> the lift, eliminating uneven gantry loading.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7" name="Shape 9307"/>
        <p:cNvGrpSpPr/>
        <p:nvPr/>
      </p:nvGrpSpPr>
      <p:grpSpPr>
        <a:xfrm>
          <a:off x="0" y="0"/>
          <a:ext cx="0" cy="0"/>
          <a:chOff x="0" y="0"/>
          <a:chExt cx="0" cy="0"/>
        </a:xfrm>
      </p:grpSpPr>
      <p:sp>
        <p:nvSpPr>
          <p:cNvPr id="9308" name="Google Shape;9308;g11608413b0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9" name="Google Shape;9309;g11608413b0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able to replace springs under bed thanks to our bed leveling solution - eliminate need for bed adjustment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Rubber belts provide a cost effective solution to drive the x and y axis movements while also acting as a damper for </a:t>
            </a:r>
            <a:r>
              <a:rPr lang="en"/>
              <a:t>vibrations. We considered switching to chains, would increase service life, but it would not provide the same vibration damping effects. Using high precision gears would reduce backlash, but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4" name="Shape 9314"/>
        <p:cNvGrpSpPr/>
        <p:nvPr/>
      </p:nvGrpSpPr>
      <p:grpSpPr>
        <a:xfrm>
          <a:off x="0" y="0"/>
          <a:ext cx="0" cy="0"/>
          <a:chOff x="0" y="0"/>
          <a:chExt cx="0" cy="0"/>
        </a:xfrm>
      </p:grpSpPr>
      <p:sp>
        <p:nvSpPr>
          <p:cNvPr id="9315" name="Google Shape;9315;g11608413b0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6" name="Google Shape;9316;g11608413b0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Rubber belts provide a cost effective solution to drive the x and y axis movements while also acting as a damper for vibrations. We considered switching to chains, would increase service life, but it would not provide the same vibration damping effects. Using high precision gears would reduce backlash, but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1" name="Shape 9321"/>
        <p:cNvGrpSpPr/>
        <p:nvPr/>
      </p:nvGrpSpPr>
      <p:grpSpPr>
        <a:xfrm>
          <a:off x="0" y="0"/>
          <a:ext cx="0" cy="0"/>
          <a:chOff x="0" y="0"/>
          <a:chExt cx="0" cy="0"/>
        </a:xfrm>
      </p:grpSpPr>
      <p:sp>
        <p:nvSpPr>
          <p:cNvPr id="9322" name="Google Shape;9322;g11608413b0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3" name="Google Shape;9323;g11608413b0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7" name="Shape 9367"/>
        <p:cNvGrpSpPr/>
        <p:nvPr/>
      </p:nvGrpSpPr>
      <p:grpSpPr>
        <a:xfrm>
          <a:off x="0" y="0"/>
          <a:ext cx="0" cy="0"/>
          <a:chOff x="0" y="0"/>
          <a:chExt cx="0" cy="0"/>
        </a:xfrm>
      </p:grpSpPr>
      <p:sp>
        <p:nvSpPr>
          <p:cNvPr id="9368" name="Google Shape;9368;g11608413b0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9" name="Google Shape;9369;g11608413b0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4" name="Shape 9374"/>
        <p:cNvGrpSpPr/>
        <p:nvPr/>
      </p:nvGrpSpPr>
      <p:grpSpPr>
        <a:xfrm>
          <a:off x="0" y="0"/>
          <a:ext cx="0" cy="0"/>
          <a:chOff x="0" y="0"/>
          <a:chExt cx="0" cy="0"/>
        </a:xfrm>
      </p:grpSpPr>
      <p:sp>
        <p:nvSpPr>
          <p:cNvPr id="9375" name="Google Shape;9375;g11608413c3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6" name="Google Shape;9376;g11608413c3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reduce cost as much as possible so we tried to use cheaper manufacturing methods. Designed our parts with manufacturing methods in mind. (like parts that can be bent or stamped)</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1" name="Shape 9381"/>
        <p:cNvGrpSpPr/>
        <p:nvPr/>
      </p:nvGrpSpPr>
      <p:grpSpPr>
        <a:xfrm>
          <a:off x="0" y="0"/>
          <a:ext cx="0" cy="0"/>
          <a:chOff x="0" y="0"/>
          <a:chExt cx="0" cy="0"/>
        </a:xfrm>
      </p:grpSpPr>
      <p:sp>
        <p:nvSpPr>
          <p:cNvPr id="9382" name="Google Shape;9382;g11608413b0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3" name="Google Shape;9383;g11608413b0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7" name="Shape 9427"/>
        <p:cNvGrpSpPr/>
        <p:nvPr/>
      </p:nvGrpSpPr>
      <p:grpSpPr>
        <a:xfrm>
          <a:off x="0" y="0"/>
          <a:ext cx="0" cy="0"/>
          <a:chOff x="0" y="0"/>
          <a:chExt cx="0" cy="0"/>
        </a:xfrm>
      </p:grpSpPr>
      <p:sp>
        <p:nvSpPr>
          <p:cNvPr id="9428" name="Google Shape;9428;g11608413c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9" name="Google Shape;9429;g11608413c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added a lot of expensive parts, but this also replaced a lot of the existing parts, such as the power screw. We were able to drastically improve the performance of the 3D printer. Accounting for the cost of the replaced parts we estimate that the net cost of our upgrades would be around $200.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5" name="Shape 9435"/>
        <p:cNvGrpSpPr/>
        <p:nvPr/>
      </p:nvGrpSpPr>
      <p:grpSpPr>
        <a:xfrm>
          <a:off x="0" y="0"/>
          <a:ext cx="0" cy="0"/>
          <a:chOff x="0" y="0"/>
          <a:chExt cx="0" cy="0"/>
        </a:xfrm>
      </p:grpSpPr>
      <p:sp>
        <p:nvSpPr>
          <p:cNvPr id="9436" name="Google Shape;9436;g11608413b0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7" name="Google Shape;9437;g11608413b0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1" name="Shape 9481"/>
        <p:cNvGrpSpPr/>
        <p:nvPr/>
      </p:nvGrpSpPr>
      <p:grpSpPr>
        <a:xfrm>
          <a:off x="0" y="0"/>
          <a:ext cx="0" cy="0"/>
          <a:chOff x="0" y="0"/>
          <a:chExt cx="0" cy="0"/>
        </a:xfrm>
      </p:grpSpPr>
      <p:sp>
        <p:nvSpPr>
          <p:cNvPr id="9482" name="Google Shape;9482;g11608413b0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3" name="Google Shape;9483;g11608413b0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1" name="Shape 9111"/>
        <p:cNvGrpSpPr/>
        <p:nvPr/>
      </p:nvGrpSpPr>
      <p:grpSpPr>
        <a:xfrm>
          <a:off x="0" y="0"/>
          <a:ext cx="0" cy="0"/>
          <a:chOff x="0" y="0"/>
          <a:chExt cx="0" cy="0"/>
        </a:xfrm>
      </p:grpSpPr>
      <p:sp>
        <p:nvSpPr>
          <p:cNvPr id="9112" name="Google Shape;9112;g6ad1349293_0_4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3" name="Google Shape;9113;g6ad1349293_0_4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7" name="Shape 9487"/>
        <p:cNvGrpSpPr/>
        <p:nvPr/>
      </p:nvGrpSpPr>
      <p:grpSpPr>
        <a:xfrm>
          <a:off x="0" y="0"/>
          <a:ext cx="0" cy="0"/>
          <a:chOff x="0" y="0"/>
          <a:chExt cx="0" cy="0"/>
        </a:xfrm>
      </p:grpSpPr>
      <p:sp>
        <p:nvSpPr>
          <p:cNvPr id="9488" name="Google Shape;9488;g11608413b0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9" name="Google Shape;9489;g11608413b0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3" name="Shape 9493"/>
        <p:cNvGrpSpPr/>
        <p:nvPr/>
      </p:nvGrpSpPr>
      <p:grpSpPr>
        <a:xfrm>
          <a:off x="0" y="0"/>
          <a:ext cx="0" cy="0"/>
          <a:chOff x="0" y="0"/>
          <a:chExt cx="0" cy="0"/>
        </a:xfrm>
      </p:grpSpPr>
      <p:sp>
        <p:nvSpPr>
          <p:cNvPr id="9494" name="Google Shape;9494;g11608413b0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5" name="Google Shape;9495;g11608413b0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2" name="Shape 9172"/>
        <p:cNvGrpSpPr/>
        <p:nvPr/>
      </p:nvGrpSpPr>
      <p:grpSpPr>
        <a:xfrm>
          <a:off x="0" y="0"/>
          <a:ext cx="0" cy="0"/>
          <a:chOff x="0" y="0"/>
          <a:chExt cx="0" cy="0"/>
        </a:xfrm>
      </p:grpSpPr>
      <p:sp>
        <p:nvSpPr>
          <p:cNvPr id="9173" name="Google Shape;9173;g6ad1349293_0_5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4" name="Google Shape;9174;g6ad1349293_0_5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8" name="Shape 9218"/>
        <p:cNvGrpSpPr/>
        <p:nvPr/>
      </p:nvGrpSpPr>
      <p:grpSpPr>
        <a:xfrm>
          <a:off x="0" y="0"/>
          <a:ext cx="0" cy="0"/>
          <a:chOff x="0" y="0"/>
          <a:chExt cx="0" cy="0"/>
        </a:xfrm>
      </p:grpSpPr>
      <p:sp>
        <p:nvSpPr>
          <p:cNvPr id="9219" name="Google Shape;9219;g11608413b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0" name="Google Shape;9220;g11608413b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6" name="Shape 9226"/>
        <p:cNvGrpSpPr/>
        <p:nvPr/>
      </p:nvGrpSpPr>
      <p:grpSpPr>
        <a:xfrm>
          <a:off x="0" y="0"/>
          <a:ext cx="0" cy="0"/>
          <a:chOff x="0" y="0"/>
          <a:chExt cx="0" cy="0"/>
        </a:xfrm>
      </p:grpSpPr>
      <p:sp>
        <p:nvSpPr>
          <p:cNvPr id="9227" name="Google Shape;9227;g11608413b0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8" name="Google Shape;9228;g11608413b0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2" name="Shape 9272"/>
        <p:cNvGrpSpPr/>
        <p:nvPr/>
      </p:nvGrpSpPr>
      <p:grpSpPr>
        <a:xfrm>
          <a:off x="0" y="0"/>
          <a:ext cx="0" cy="0"/>
          <a:chOff x="0" y="0"/>
          <a:chExt cx="0" cy="0"/>
        </a:xfrm>
      </p:grpSpPr>
      <p:sp>
        <p:nvSpPr>
          <p:cNvPr id="9273" name="Google Shape;9273;g11608413b0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4" name="Google Shape;9274;g11608413b0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8" name="Shape 9278"/>
        <p:cNvGrpSpPr/>
        <p:nvPr/>
      </p:nvGrpSpPr>
      <p:grpSpPr>
        <a:xfrm>
          <a:off x="0" y="0"/>
          <a:ext cx="0" cy="0"/>
          <a:chOff x="0" y="0"/>
          <a:chExt cx="0" cy="0"/>
        </a:xfrm>
      </p:grpSpPr>
      <p:sp>
        <p:nvSpPr>
          <p:cNvPr id="9279" name="Google Shape;9279;g11608413b0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0" name="Google Shape;9280;g11608413b0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simple low-cost probe solves three problems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altogether.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Through research, we found most bed materials will have warping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thus, we use a probe to sample the bed.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probe is attached to the nozzle. Durning probing, the elec-mag draws the steel core down. When the nail touches the bed, it triggers the push button. A signal is sent to Pronterface which makes the printer automatically compensate for the imperfections of the surfeace. This process tackles the bed leveling, warping, and adhesion problems.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After sampling, the nail retracts with the help of a spring so that it won't interfeace the nozzle. </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5" name="Shape 9285"/>
        <p:cNvGrpSpPr/>
        <p:nvPr/>
      </p:nvGrpSpPr>
      <p:grpSpPr>
        <a:xfrm>
          <a:off x="0" y="0"/>
          <a:ext cx="0" cy="0"/>
          <a:chOff x="0" y="0"/>
          <a:chExt cx="0" cy="0"/>
        </a:xfrm>
      </p:grpSpPr>
      <p:sp>
        <p:nvSpPr>
          <p:cNvPr id="9286" name="Google Shape;9286;g11608413b0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7" name="Google Shape;9287;g11608413b0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improved the cooling with a two fans system.</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Two wind turnels directs part of the air flow down, which cools the nozzle. This improves part adhesion, prevents part warping, and improves bridging.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3" name="Shape 9293"/>
        <p:cNvGrpSpPr/>
        <p:nvPr/>
      </p:nvGrpSpPr>
      <p:grpSpPr>
        <a:xfrm>
          <a:off x="0" y="0"/>
          <a:ext cx="0" cy="0"/>
          <a:chOff x="0" y="0"/>
          <a:chExt cx="0" cy="0"/>
        </a:xfrm>
      </p:grpSpPr>
      <p:sp>
        <p:nvSpPr>
          <p:cNvPr id="9294" name="Google Shape;9294;g11608413c3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5" name="Google Shape;9295;g11608413c3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Thank you Yann</a:t>
            </a:r>
            <a:endParaRPr/>
          </a:p>
          <a:p>
            <a:pPr indent="-298450" lvl="0" marL="457200" rtl="0" algn="l">
              <a:spcBef>
                <a:spcPts val="0"/>
              </a:spcBef>
              <a:spcAft>
                <a:spcPts val="0"/>
              </a:spcAft>
              <a:buSzPts val="1100"/>
              <a:buChar char="●"/>
            </a:pPr>
            <a:r>
              <a:rPr lang="en"/>
              <a:t>In addition to cooling the part, we also made sure to improve the heatsink cooling</a:t>
            </a:r>
            <a:endParaRPr/>
          </a:p>
          <a:p>
            <a:pPr indent="-298450" lvl="0" marL="457200" rtl="0" algn="l">
              <a:spcBef>
                <a:spcPts val="0"/>
              </a:spcBef>
              <a:spcAft>
                <a:spcPts val="0"/>
              </a:spcAft>
              <a:buSzPts val="1100"/>
              <a:buChar char="●"/>
            </a:pPr>
            <a:r>
              <a:rPr lang="en"/>
              <a:t>This will allow us to print higher temperature materials like ABS without risking heat creep</a:t>
            </a:r>
            <a:endParaRPr/>
          </a:p>
          <a:p>
            <a:pPr indent="-298450" lvl="0" marL="457200" rtl="0" algn="l">
              <a:spcBef>
                <a:spcPts val="0"/>
              </a:spcBef>
              <a:spcAft>
                <a:spcPts val="0"/>
              </a:spcAft>
              <a:buSzPts val="1100"/>
              <a:buChar char="●"/>
            </a:pPr>
            <a:r>
              <a:rPr lang="en"/>
              <a:t>Heat creep causes filament to prematurely melt above the heating element, which can cause clogging</a:t>
            </a:r>
            <a:endParaRPr/>
          </a:p>
          <a:p>
            <a:pPr indent="-298450" lvl="0" marL="457200" rtl="0" algn="l">
              <a:spcBef>
                <a:spcPts val="0"/>
              </a:spcBef>
              <a:spcAft>
                <a:spcPts val="0"/>
              </a:spcAft>
              <a:buSzPts val="1100"/>
              <a:buChar char="●"/>
            </a:pPr>
            <a:r>
              <a:rPr lang="en"/>
              <a:t>Smooth barriers divide air flow - w/about ⅔ of the air from each fan travelling to the heatsink - giving us a 1.33x improvement over the current cooling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739900" y="1430565"/>
            <a:ext cx="3664200" cy="205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2492550" y="3121165"/>
            <a:ext cx="4158900" cy="41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6531844" y="-140930"/>
            <a:ext cx="1685899" cy="982051"/>
          </a:xfrm>
          <a:custGeom>
            <a:rect b="b" l="l" r="r" t="t"/>
            <a:pathLst>
              <a:path extrusionOk="0" h="23480" w="40306">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27125" y="-1061650"/>
            <a:ext cx="2075899" cy="1797680"/>
          </a:xfrm>
          <a:custGeom>
            <a:rect b="b" l="l" r="r" t="t"/>
            <a:pathLst>
              <a:path extrusionOk="0" h="42981" w="4963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5954876" y="961438"/>
            <a:ext cx="2002360" cy="28725"/>
            <a:chOff x="6505625" y="2212725"/>
            <a:chExt cx="876575" cy="12575"/>
          </a:xfrm>
        </p:grpSpPr>
        <p:sp>
          <p:nvSpPr>
            <p:cNvPr id="14" name="Google Shape;14;p2"/>
            <p:cNvSpPr/>
            <p:nvPr/>
          </p:nvSpPr>
          <p:spPr>
            <a:xfrm>
              <a:off x="7132475" y="2212725"/>
              <a:ext cx="14650" cy="12575"/>
            </a:xfrm>
            <a:custGeom>
              <a:rect b="b" l="l" r="r" t="t"/>
              <a:pathLst>
                <a:path extrusionOk="0" h="503" w="586">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54100" y="2212725"/>
              <a:ext cx="14700" cy="12575"/>
            </a:xfrm>
            <a:custGeom>
              <a:rect b="b" l="l" r="r" t="t"/>
              <a:pathLst>
                <a:path extrusionOk="0" h="503" w="588">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975775"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97400" y="2212725"/>
              <a:ext cx="14675" cy="12575"/>
            </a:xfrm>
            <a:custGeom>
              <a:rect b="b" l="l" r="r" t="t"/>
              <a:pathLst>
                <a:path extrusionOk="0" h="503" w="587">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6755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89175" y="2212725"/>
              <a:ext cx="14675" cy="12575"/>
            </a:xfrm>
            <a:custGeom>
              <a:rect b="b" l="l" r="r" t="t"/>
              <a:pathLst>
                <a:path extrusionOk="0" h="503" w="587">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210800" y="2212725"/>
              <a:ext cx="14700" cy="12575"/>
            </a:xfrm>
            <a:custGeom>
              <a:rect b="b" l="l" r="r" t="t"/>
              <a:pathLst>
                <a:path extrusionOk="0" h="503" w="588">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819025" y="2212725"/>
              <a:ext cx="14700" cy="12575"/>
            </a:xfrm>
            <a:custGeom>
              <a:rect b="b" l="l" r="r" t="t"/>
              <a:pathLst>
                <a:path extrusionOk="0" h="503" w="588">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740700" y="2212725"/>
              <a:ext cx="14650" cy="12575"/>
            </a:xfrm>
            <a:custGeom>
              <a:rect b="b" l="l" r="r" t="t"/>
              <a:pathLst>
                <a:path extrusionOk="0" h="503" w="586">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6623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58400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5056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8240751" y="532575"/>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278216" y="969619"/>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528581" y="1695921"/>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134532" y="135012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7488698" y="1836772"/>
            <a:ext cx="274836" cy="1611920"/>
            <a:chOff x="4769975" y="2151700"/>
            <a:chExt cx="149100" cy="874475"/>
          </a:xfrm>
        </p:grpSpPr>
        <p:sp>
          <p:nvSpPr>
            <p:cNvPr id="31" name="Google Shape;31;p2"/>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2"/>
          <p:cNvSpPr/>
          <p:nvPr/>
        </p:nvSpPr>
        <p:spPr>
          <a:xfrm>
            <a:off x="7873200" y="243452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272456" y="2400472"/>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176927" y="2738255"/>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2"/>
          <p:cNvGrpSpPr/>
          <p:nvPr/>
        </p:nvGrpSpPr>
        <p:grpSpPr>
          <a:xfrm>
            <a:off x="8252330" y="2815089"/>
            <a:ext cx="1299260" cy="1296418"/>
            <a:chOff x="6378300" y="2596400"/>
            <a:chExt cx="754375" cy="752725"/>
          </a:xfrm>
        </p:grpSpPr>
        <p:sp>
          <p:nvSpPr>
            <p:cNvPr id="68" name="Google Shape;68;p2"/>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
          <p:cNvGrpSpPr/>
          <p:nvPr/>
        </p:nvGrpSpPr>
        <p:grpSpPr>
          <a:xfrm>
            <a:off x="6513030" y="4379548"/>
            <a:ext cx="1136960" cy="1115243"/>
            <a:chOff x="5930025" y="3771375"/>
            <a:chExt cx="668800" cy="656025"/>
          </a:xfrm>
        </p:grpSpPr>
        <p:sp>
          <p:nvSpPr>
            <p:cNvPr id="251" name="Google Shape;251;p2"/>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2"/>
          <p:cNvGrpSpPr/>
          <p:nvPr/>
        </p:nvGrpSpPr>
        <p:grpSpPr>
          <a:xfrm>
            <a:off x="3490929" y="4281490"/>
            <a:ext cx="1490178" cy="21378"/>
            <a:chOff x="2940000" y="3484425"/>
            <a:chExt cx="876575" cy="12575"/>
          </a:xfrm>
        </p:grpSpPr>
        <p:sp>
          <p:nvSpPr>
            <p:cNvPr id="989" name="Google Shape;989;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2"/>
          <p:cNvSpPr/>
          <p:nvPr/>
        </p:nvSpPr>
        <p:spPr>
          <a:xfrm>
            <a:off x="4370697" y="41777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
          <p:cNvSpPr/>
          <p:nvPr/>
        </p:nvSpPr>
        <p:spPr>
          <a:xfrm>
            <a:off x="3631386" y="4527363"/>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2"/>
          <p:cNvGrpSpPr/>
          <p:nvPr/>
        </p:nvGrpSpPr>
        <p:grpSpPr>
          <a:xfrm>
            <a:off x="1448644" y="4527366"/>
            <a:ext cx="3123368" cy="3058236"/>
            <a:chOff x="236475" y="527300"/>
            <a:chExt cx="1124525" cy="1101075"/>
          </a:xfrm>
        </p:grpSpPr>
        <p:sp>
          <p:nvSpPr>
            <p:cNvPr id="1004" name="Google Shape;1004;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2"/>
          <p:cNvSpPr/>
          <p:nvPr/>
        </p:nvSpPr>
        <p:spPr>
          <a:xfrm>
            <a:off x="134148" y="4324586"/>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
          <p:cNvSpPr/>
          <p:nvPr/>
        </p:nvSpPr>
        <p:spPr>
          <a:xfrm>
            <a:off x="0" y="419083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
          <p:cNvSpPr/>
          <p:nvPr/>
        </p:nvSpPr>
        <p:spPr>
          <a:xfrm>
            <a:off x="652062" y="4589288"/>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
          <p:cNvSpPr/>
          <p:nvPr/>
        </p:nvSpPr>
        <p:spPr>
          <a:xfrm>
            <a:off x="-244675" y="145318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
          <p:cNvSpPr/>
          <p:nvPr/>
        </p:nvSpPr>
        <p:spPr>
          <a:xfrm>
            <a:off x="678022" y="22303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2"/>
          <p:cNvGrpSpPr/>
          <p:nvPr/>
        </p:nvGrpSpPr>
        <p:grpSpPr>
          <a:xfrm>
            <a:off x="635480" y="2997806"/>
            <a:ext cx="1019815" cy="944312"/>
            <a:chOff x="2113525" y="2880575"/>
            <a:chExt cx="609500" cy="564375"/>
          </a:xfrm>
        </p:grpSpPr>
        <p:sp>
          <p:nvSpPr>
            <p:cNvPr id="1744" name="Google Shape;1744;p2"/>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2"/>
          <p:cNvGrpSpPr/>
          <p:nvPr/>
        </p:nvGrpSpPr>
        <p:grpSpPr>
          <a:xfrm>
            <a:off x="181799" y="1836767"/>
            <a:ext cx="349968" cy="2052568"/>
            <a:chOff x="1037125" y="2236325"/>
            <a:chExt cx="149100" cy="874475"/>
          </a:xfrm>
        </p:grpSpPr>
        <p:sp>
          <p:nvSpPr>
            <p:cNvPr id="1749" name="Google Shape;1749;p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5" name="Google Shape;1785;p2"/>
          <p:cNvSpPr/>
          <p:nvPr/>
        </p:nvSpPr>
        <p:spPr>
          <a:xfrm>
            <a:off x="531775" y="-489552"/>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
          <p:cNvSpPr/>
          <p:nvPr/>
        </p:nvSpPr>
        <p:spPr>
          <a:xfrm>
            <a:off x="796150" y="-506867"/>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2"/>
          <p:cNvGrpSpPr/>
          <p:nvPr/>
        </p:nvGrpSpPr>
        <p:grpSpPr>
          <a:xfrm>
            <a:off x="858989" y="-149437"/>
            <a:ext cx="1236640" cy="1210852"/>
            <a:chOff x="236475" y="527300"/>
            <a:chExt cx="1124525" cy="1101075"/>
          </a:xfrm>
        </p:grpSpPr>
        <p:sp>
          <p:nvSpPr>
            <p:cNvPr id="1788" name="Google Shape;1788;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2"/>
          <p:cNvSpPr/>
          <p:nvPr/>
        </p:nvSpPr>
        <p:spPr>
          <a:xfrm>
            <a:off x="2492561" y="-1061662"/>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
          <p:cNvSpPr/>
          <p:nvPr/>
        </p:nvSpPr>
        <p:spPr>
          <a:xfrm>
            <a:off x="3796563" y="28563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
          <p:cNvSpPr/>
          <p:nvPr/>
        </p:nvSpPr>
        <p:spPr>
          <a:xfrm>
            <a:off x="5221247" y="223854"/>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5" name="Google Shape;2525;p2"/>
          <p:cNvGrpSpPr/>
          <p:nvPr/>
        </p:nvGrpSpPr>
        <p:grpSpPr>
          <a:xfrm>
            <a:off x="1655304" y="1607140"/>
            <a:ext cx="1490178" cy="21378"/>
            <a:chOff x="2940000" y="3484425"/>
            <a:chExt cx="876575" cy="12575"/>
          </a:xfrm>
        </p:grpSpPr>
        <p:sp>
          <p:nvSpPr>
            <p:cNvPr id="2526" name="Google Shape;2526;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8" name="Google Shape;2538;p2"/>
          <p:cNvSpPr/>
          <p:nvPr/>
        </p:nvSpPr>
        <p:spPr>
          <a:xfrm>
            <a:off x="8421482" y="476669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5050" name="Shape 5050"/>
        <p:cNvGrpSpPr/>
        <p:nvPr/>
      </p:nvGrpSpPr>
      <p:grpSpPr>
        <a:xfrm>
          <a:off x="0" y="0"/>
          <a:ext cx="0" cy="0"/>
          <a:chOff x="0" y="0"/>
          <a:chExt cx="0" cy="0"/>
        </a:xfrm>
      </p:grpSpPr>
      <p:sp>
        <p:nvSpPr>
          <p:cNvPr id="5051" name="Google Shape;5051;p11"/>
          <p:cNvSpPr/>
          <p:nvPr/>
        </p:nvSpPr>
        <p:spPr>
          <a:xfrm>
            <a:off x="833400" y="1753500"/>
            <a:ext cx="7477200" cy="339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1"/>
          <p:cNvSpPr txBox="1"/>
          <p:nvPr>
            <p:ph hasCustomPrompt="1" type="title"/>
          </p:nvPr>
        </p:nvSpPr>
        <p:spPr>
          <a:xfrm>
            <a:off x="311700" y="2317375"/>
            <a:ext cx="8520600" cy="12096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53" name="Google Shape;5053;p11"/>
          <p:cNvSpPr txBox="1"/>
          <p:nvPr>
            <p:ph idx="1" type="body"/>
          </p:nvPr>
        </p:nvSpPr>
        <p:spPr>
          <a:xfrm>
            <a:off x="311700" y="3609425"/>
            <a:ext cx="8520600" cy="837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54" name="Shape 50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solidFill>
          <a:schemeClr val="lt1"/>
        </a:solidFill>
      </p:bgPr>
    </p:bg>
    <p:spTree>
      <p:nvGrpSpPr>
        <p:cNvPr id="5055" name="Shape 5055"/>
        <p:cNvGrpSpPr/>
        <p:nvPr/>
      </p:nvGrpSpPr>
      <p:grpSpPr>
        <a:xfrm>
          <a:off x="0" y="0"/>
          <a:ext cx="0" cy="0"/>
          <a:chOff x="0" y="0"/>
          <a:chExt cx="0" cy="0"/>
        </a:xfrm>
      </p:grpSpPr>
      <p:sp>
        <p:nvSpPr>
          <p:cNvPr id="5056" name="Google Shape;5056;p13"/>
          <p:cNvSpPr txBox="1"/>
          <p:nvPr>
            <p:ph idx="1" type="body"/>
          </p:nvPr>
        </p:nvSpPr>
        <p:spPr>
          <a:xfrm>
            <a:off x="748400" y="1078650"/>
            <a:ext cx="6736200" cy="3368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5057" name="Google Shape;5057;p1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5058" name="Shape 5058"/>
        <p:cNvGrpSpPr/>
        <p:nvPr/>
      </p:nvGrpSpPr>
      <p:grpSpPr>
        <a:xfrm>
          <a:off x="0" y="0"/>
          <a:ext cx="0" cy="0"/>
          <a:chOff x="0" y="0"/>
          <a:chExt cx="0" cy="0"/>
        </a:xfrm>
      </p:grpSpPr>
      <p:sp>
        <p:nvSpPr>
          <p:cNvPr id="5059" name="Google Shape;5059;p14"/>
          <p:cNvSpPr txBox="1"/>
          <p:nvPr>
            <p:ph hasCustomPrompt="1" type="title"/>
          </p:nvPr>
        </p:nvSpPr>
        <p:spPr>
          <a:xfrm>
            <a:off x="158725" y="81027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0" name="Google Shape;5060;p14"/>
          <p:cNvSpPr txBox="1"/>
          <p:nvPr>
            <p:ph idx="2" type="title"/>
          </p:nvPr>
        </p:nvSpPr>
        <p:spPr>
          <a:xfrm>
            <a:off x="1642650" y="63580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1" name="Google Shape;5061;p14"/>
          <p:cNvSpPr txBox="1"/>
          <p:nvPr>
            <p:ph idx="1" type="subTitle"/>
          </p:nvPr>
        </p:nvSpPr>
        <p:spPr>
          <a:xfrm>
            <a:off x="1642650" y="96927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2" name="Google Shape;5062;p14"/>
          <p:cNvSpPr txBox="1"/>
          <p:nvPr>
            <p:ph hasCustomPrompt="1" idx="3" type="title"/>
          </p:nvPr>
        </p:nvSpPr>
        <p:spPr>
          <a:xfrm>
            <a:off x="158725" y="1913852"/>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3" name="Google Shape;5063;p14"/>
          <p:cNvSpPr txBox="1"/>
          <p:nvPr>
            <p:ph idx="4" type="title"/>
          </p:nvPr>
        </p:nvSpPr>
        <p:spPr>
          <a:xfrm>
            <a:off x="1642650" y="1739379"/>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4" name="Google Shape;5064;p14"/>
          <p:cNvSpPr txBox="1"/>
          <p:nvPr>
            <p:ph idx="5" type="subTitle"/>
          </p:nvPr>
        </p:nvSpPr>
        <p:spPr>
          <a:xfrm>
            <a:off x="1642650" y="2072845"/>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5" name="Google Shape;5065;p14"/>
          <p:cNvSpPr txBox="1"/>
          <p:nvPr>
            <p:ph hasCustomPrompt="1" idx="6" type="title"/>
          </p:nvPr>
        </p:nvSpPr>
        <p:spPr>
          <a:xfrm>
            <a:off x="158725" y="301742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6" name="Google Shape;5066;p14"/>
          <p:cNvSpPr txBox="1"/>
          <p:nvPr>
            <p:ph idx="7" type="title"/>
          </p:nvPr>
        </p:nvSpPr>
        <p:spPr>
          <a:xfrm>
            <a:off x="1642650" y="284295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7" name="Google Shape;5067;p14"/>
          <p:cNvSpPr txBox="1"/>
          <p:nvPr>
            <p:ph idx="8" type="subTitle"/>
          </p:nvPr>
        </p:nvSpPr>
        <p:spPr>
          <a:xfrm>
            <a:off x="1642650" y="317642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8" name="Google Shape;5068;p14"/>
          <p:cNvSpPr txBox="1"/>
          <p:nvPr>
            <p:ph hasCustomPrompt="1" idx="9" type="title"/>
          </p:nvPr>
        </p:nvSpPr>
        <p:spPr>
          <a:xfrm>
            <a:off x="4614421" y="157614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9" name="Google Shape;5069;p14"/>
          <p:cNvSpPr txBox="1"/>
          <p:nvPr>
            <p:ph idx="13" type="title"/>
          </p:nvPr>
        </p:nvSpPr>
        <p:spPr>
          <a:xfrm>
            <a:off x="6098346" y="140167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0" name="Google Shape;5070;p14"/>
          <p:cNvSpPr txBox="1"/>
          <p:nvPr>
            <p:ph idx="14" type="subTitle"/>
          </p:nvPr>
        </p:nvSpPr>
        <p:spPr>
          <a:xfrm>
            <a:off x="6098346" y="173513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1" name="Google Shape;5071;p14"/>
          <p:cNvSpPr txBox="1"/>
          <p:nvPr>
            <p:ph hasCustomPrompt="1" idx="15" type="title"/>
          </p:nvPr>
        </p:nvSpPr>
        <p:spPr>
          <a:xfrm>
            <a:off x="4614421" y="2679718"/>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2" name="Google Shape;5072;p14"/>
          <p:cNvSpPr txBox="1"/>
          <p:nvPr>
            <p:ph idx="16" type="title"/>
          </p:nvPr>
        </p:nvSpPr>
        <p:spPr>
          <a:xfrm>
            <a:off x="6098346" y="250524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3" name="Google Shape;5073;p14"/>
          <p:cNvSpPr txBox="1"/>
          <p:nvPr>
            <p:ph idx="17" type="subTitle"/>
          </p:nvPr>
        </p:nvSpPr>
        <p:spPr>
          <a:xfrm>
            <a:off x="6098346" y="2838711"/>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4" name="Google Shape;5074;p14"/>
          <p:cNvSpPr txBox="1"/>
          <p:nvPr>
            <p:ph hasCustomPrompt="1" idx="18" type="title"/>
          </p:nvPr>
        </p:nvSpPr>
        <p:spPr>
          <a:xfrm>
            <a:off x="4614421" y="378329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5" name="Google Shape;5075;p14"/>
          <p:cNvSpPr txBox="1"/>
          <p:nvPr>
            <p:ph idx="19" type="title"/>
          </p:nvPr>
        </p:nvSpPr>
        <p:spPr>
          <a:xfrm>
            <a:off x="6098346" y="360882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6" name="Google Shape;5076;p14"/>
          <p:cNvSpPr txBox="1"/>
          <p:nvPr>
            <p:ph idx="20" type="subTitle"/>
          </p:nvPr>
        </p:nvSpPr>
        <p:spPr>
          <a:xfrm>
            <a:off x="6098346" y="394228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
    <p:spTree>
      <p:nvGrpSpPr>
        <p:cNvPr id="5077" name="Shape 5077"/>
        <p:cNvGrpSpPr/>
        <p:nvPr/>
      </p:nvGrpSpPr>
      <p:grpSpPr>
        <a:xfrm>
          <a:off x="0" y="0"/>
          <a:ext cx="0" cy="0"/>
          <a:chOff x="0" y="0"/>
          <a:chExt cx="0" cy="0"/>
        </a:xfrm>
      </p:grpSpPr>
      <p:sp>
        <p:nvSpPr>
          <p:cNvPr id="5078" name="Google Shape;5078;p15"/>
          <p:cNvSpPr/>
          <p:nvPr/>
        </p:nvSpPr>
        <p:spPr>
          <a:xfrm>
            <a:off x="4705950" y="1429175"/>
            <a:ext cx="4437900" cy="3379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5"/>
          <p:cNvSpPr/>
          <p:nvPr/>
        </p:nvSpPr>
        <p:spPr>
          <a:xfrm>
            <a:off x="0" y="1429175"/>
            <a:ext cx="4437900" cy="337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81" name="Google Shape;5081;p15"/>
          <p:cNvSpPr txBox="1"/>
          <p:nvPr>
            <p:ph idx="2" type="title"/>
          </p:nvPr>
        </p:nvSpPr>
        <p:spPr>
          <a:xfrm>
            <a:off x="1055404"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082" name="Google Shape;5082;p15"/>
          <p:cNvSpPr txBox="1"/>
          <p:nvPr>
            <p:ph idx="1" type="subTitle"/>
          </p:nvPr>
        </p:nvSpPr>
        <p:spPr>
          <a:xfrm>
            <a:off x="1055399"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83" name="Google Shape;5083;p15"/>
          <p:cNvSpPr txBox="1"/>
          <p:nvPr>
            <p:ph idx="3" type="title"/>
          </p:nvPr>
        </p:nvSpPr>
        <p:spPr>
          <a:xfrm>
            <a:off x="5761362"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084" name="Google Shape;5084;p15"/>
          <p:cNvSpPr txBox="1"/>
          <p:nvPr>
            <p:ph idx="4" type="subTitle"/>
          </p:nvPr>
        </p:nvSpPr>
        <p:spPr>
          <a:xfrm>
            <a:off x="5761358"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accent1"/>
        </a:solidFill>
      </p:bgPr>
    </p:bg>
    <p:spTree>
      <p:nvGrpSpPr>
        <p:cNvPr id="5085" name="Shape 5085"/>
        <p:cNvGrpSpPr/>
        <p:nvPr/>
      </p:nvGrpSpPr>
      <p:grpSpPr>
        <a:xfrm>
          <a:off x="0" y="0"/>
          <a:ext cx="0" cy="0"/>
          <a:chOff x="0" y="0"/>
          <a:chExt cx="0" cy="0"/>
        </a:xfrm>
      </p:grpSpPr>
      <p:grpSp>
        <p:nvGrpSpPr>
          <p:cNvPr id="5086" name="Google Shape;5086;p16"/>
          <p:cNvGrpSpPr/>
          <p:nvPr/>
        </p:nvGrpSpPr>
        <p:grpSpPr>
          <a:xfrm>
            <a:off x="787213" y="130520"/>
            <a:ext cx="8163193" cy="5012975"/>
            <a:chOff x="787213" y="130520"/>
            <a:chExt cx="8163193" cy="5012975"/>
          </a:xfrm>
        </p:grpSpPr>
        <p:sp>
          <p:nvSpPr>
            <p:cNvPr id="5087" name="Google Shape;5087;p16"/>
            <p:cNvSpPr/>
            <p:nvPr/>
          </p:nvSpPr>
          <p:spPr>
            <a:xfrm rot="-5400000">
              <a:off x="7089981" y="407907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6"/>
            <p:cNvSpPr/>
            <p:nvPr/>
          </p:nvSpPr>
          <p:spPr>
            <a:xfrm>
              <a:off x="7050408" y="3650816"/>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6"/>
            <p:cNvSpPr/>
            <p:nvPr/>
          </p:nvSpPr>
          <p:spPr>
            <a:xfrm>
              <a:off x="7702470" y="4049266"/>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6"/>
            <p:cNvSpPr/>
            <p:nvPr/>
          </p:nvSpPr>
          <p:spPr>
            <a:xfrm rot="-5400000">
              <a:off x="844168" y="410929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6"/>
            <p:cNvSpPr/>
            <p:nvPr/>
          </p:nvSpPr>
          <p:spPr>
            <a:xfrm rot="-5400000">
              <a:off x="5857144" y="80296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2" name="Google Shape;5092;p16"/>
            <p:cNvGrpSpPr/>
            <p:nvPr/>
          </p:nvGrpSpPr>
          <p:grpSpPr>
            <a:xfrm rot="-5400000">
              <a:off x="3654410" y="3725785"/>
              <a:ext cx="1019815" cy="944312"/>
              <a:chOff x="2113525" y="2880575"/>
              <a:chExt cx="609500" cy="564375"/>
            </a:xfrm>
          </p:grpSpPr>
          <p:sp>
            <p:nvSpPr>
              <p:cNvPr id="5093" name="Google Shape;5093;p16"/>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6"/>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6"/>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6"/>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6"/>
            <p:cNvGrpSpPr/>
            <p:nvPr/>
          </p:nvGrpSpPr>
          <p:grpSpPr>
            <a:xfrm rot="-5400000">
              <a:off x="7372398" y="-410563"/>
              <a:ext cx="349968" cy="2052568"/>
              <a:chOff x="1037125" y="2236325"/>
              <a:chExt cx="149100" cy="874475"/>
            </a:xfrm>
          </p:grpSpPr>
          <p:sp>
            <p:nvSpPr>
              <p:cNvPr id="5098" name="Google Shape;5098;p1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16"/>
            <p:cNvGrpSpPr/>
            <p:nvPr/>
          </p:nvGrpSpPr>
          <p:grpSpPr>
            <a:xfrm>
              <a:off x="787213" y="130520"/>
              <a:ext cx="1908398" cy="2002309"/>
              <a:chOff x="1978188" y="2669545"/>
              <a:chExt cx="1908398" cy="2002309"/>
            </a:xfrm>
          </p:grpSpPr>
          <p:sp>
            <p:nvSpPr>
              <p:cNvPr id="5135" name="Google Shape;5135;p16"/>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6"/>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16"/>
              <p:cNvGrpSpPr/>
              <p:nvPr/>
            </p:nvGrpSpPr>
            <p:grpSpPr>
              <a:xfrm rot="-5400000">
                <a:off x="2322724" y="3120894"/>
                <a:ext cx="1236640" cy="1210852"/>
                <a:chOff x="236475" y="527300"/>
                <a:chExt cx="1124525" cy="1101075"/>
              </a:xfrm>
            </p:grpSpPr>
            <p:sp>
              <p:nvSpPr>
                <p:cNvPr id="5138" name="Google Shape;5138;p16"/>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6"/>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6"/>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6"/>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6"/>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6"/>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6"/>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6"/>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6"/>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6"/>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6"/>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6"/>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6"/>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6"/>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6"/>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6"/>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6"/>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6"/>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6"/>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6"/>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6"/>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6"/>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6"/>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6"/>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6"/>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6"/>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6"/>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6"/>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6"/>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6"/>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6"/>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6"/>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6"/>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6"/>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6"/>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6"/>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6"/>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6"/>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6"/>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6"/>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6"/>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6"/>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6"/>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6"/>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6"/>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6"/>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6"/>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6"/>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6"/>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6"/>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6"/>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6"/>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6"/>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6"/>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6"/>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6"/>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6"/>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6"/>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6"/>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6"/>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6"/>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6"/>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6"/>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6"/>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6"/>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6"/>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6"/>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6"/>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6"/>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6"/>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6"/>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6"/>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6"/>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6"/>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6"/>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6"/>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6"/>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6"/>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6"/>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6"/>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6"/>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6"/>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6"/>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6"/>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6"/>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6"/>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6"/>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6"/>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6"/>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6"/>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6"/>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6"/>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6"/>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6"/>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6"/>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6"/>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6"/>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6"/>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6"/>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6"/>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6"/>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6"/>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6"/>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6"/>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6"/>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6"/>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6"/>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6"/>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6"/>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6"/>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6"/>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6"/>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6"/>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6"/>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6"/>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6"/>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6"/>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6"/>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6"/>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6"/>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6"/>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6"/>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6"/>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6"/>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6"/>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6"/>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6"/>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6"/>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6"/>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6"/>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6"/>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6"/>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6"/>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6"/>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6"/>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6"/>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6"/>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6"/>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6"/>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6"/>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6"/>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6"/>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6"/>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6"/>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6"/>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6"/>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6"/>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6"/>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6"/>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6"/>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6"/>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6"/>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6"/>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6"/>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6"/>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6"/>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6"/>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6"/>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6"/>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6"/>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6"/>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6"/>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6"/>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6"/>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6"/>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6"/>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6"/>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6"/>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6"/>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6"/>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6"/>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6"/>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6"/>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6"/>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6"/>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6"/>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6"/>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6"/>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6"/>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6"/>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6"/>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6"/>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6"/>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6"/>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6"/>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6"/>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6"/>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6"/>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6"/>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6"/>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6"/>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6"/>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6"/>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6"/>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6"/>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6"/>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6"/>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6"/>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6"/>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6"/>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6"/>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6"/>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6"/>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6"/>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6"/>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6"/>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6"/>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6"/>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6"/>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6"/>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6"/>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6"/>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6"/>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6"/>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6"/>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6"/>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6"/>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6"/>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6"/>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6"/>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6"/>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6"/>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6"/>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6"/>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6"/>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6"/>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6"/>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6"/>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6"/>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6"/>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6"/>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6"/>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6"/>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6"/>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6"/>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6"/>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6"/>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6"/>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6"/>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6"/>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6"/>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6"/>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6"/>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6"/>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6"/>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6"/>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6"/>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6"/>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6"/>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6"/>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6"/>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6"/>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6"/>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6"/>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6"/>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6"/>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6"/>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6"/>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6"/>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6"/>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6"/>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6"/>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6"/>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6"/>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6"/>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6"/>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6"/>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6"/>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6"/>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6"/>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6"/>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6"/>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6"/>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6"/>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6"/>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6"/>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6"/>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6"/>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6"/>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6"/>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6"/>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6"/>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6"/>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6"/>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6"/>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6"/>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6"/>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6"/>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6"/>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6"/>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6"/>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6"/>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6"/>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6"/>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6"/>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6"/>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6"/>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6"/>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6"/>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6"/>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6"/>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6"/>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6"/>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6"/>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6"/>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6"/>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6"/>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6"/>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6"/>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6"/>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6"/>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6"/>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6"/>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6"/>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6"/>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6"/>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6"/>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6"/>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6"/>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6"/>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6"/>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6"/>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6"/>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6"/>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6"/>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6"/>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6"/>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6"/>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6"/>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6"/>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6"/>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6"/>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6"/>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6"/>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6"/>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6"/>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6"/>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6"/>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6"/>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6"/>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6"/>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6"/>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6"/>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6"/>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6"/>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6"/>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6"/>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6"/>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6"/>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6"/>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6"/>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6"/>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6"/>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6"/>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6"/>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6"/>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6"/>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6"/>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6"/>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6"/>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6"/>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6"/>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6"/>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6"/>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6"/>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6"/>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6"/>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6"/>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6"/>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6"/>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6"/>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6"/>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6"/>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6"/>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6"/>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6"/>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6"/>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6"/>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6"/>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6"/>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6"/>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6"/>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6"/>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6"/>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6"/>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6"/>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6"/>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6"/>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6"/>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6"/>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6"/>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6"/>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6"/>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6"/>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6"/>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6"/>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6"/>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6"/>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6"/>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6"/>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6"/>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6"/>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6"/>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6"/>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6"/>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6"/>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6"/>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6"/>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6"/>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6"/>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6"/>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6"/>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6"/>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6"/>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6"/>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6"/>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6"/>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6"/>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6"/>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6"/>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6"/>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6"/>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6"/>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6"/>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6"/>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6"/>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6"/>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6"/>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6"/>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6"/>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6"/>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6"/>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6"/>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6"/>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6"/>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6"/>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6"/>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6"/>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6"/>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6"/>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6"/>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6"/>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6"/>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6"/>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6"/>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6"/>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6"/>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6"/>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6"/>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6"/>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6"/>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6"/>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6"/>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6"/>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6"/>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6"/>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6"/>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6"/>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6"/>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6"/>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6"/>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6"/>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6"/>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6"/>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6"/>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6"/>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6"/>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6"/>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6"/>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6"/>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6"/>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6"/>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6"/>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6"/>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6"/>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6"/>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6"/>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6"/>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6"/>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6"/>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6"/>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6"/>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6"/>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6"/>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6"/>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6"/>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6"/>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6"/>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6"/>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6"/>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6"/>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6"/>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6"/>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6"/>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6"/>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6"/>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6"/>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6"/>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6"/>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6"/>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6"/>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6"/>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6"/>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6"/>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6"/>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6"/>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6"/>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6"/>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6"/>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6"/>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6"/>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6"/>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6"/>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6"/>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6"/>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6"/>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6"/>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6"/>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6"/>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6"/>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6"/>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6"/>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6"/>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6"/>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6"/>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6"/>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6"/>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6"/>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6"/>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6"/>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6"/>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6"/>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6"/>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6"/>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6"/>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6"/>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6"/>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6"/>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6"/>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6"/>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6"/>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6"/>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6"/>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6"/>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6"/>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6"/>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6"/>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6"/>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6"/>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6"/>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6"/>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6"/>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6"/>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6"/>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6"/>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6"/>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6"/>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6"/>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6"/>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6"/>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6"/>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6"/>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6"/>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6"/>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6"/>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6"/>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6"/>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6"/>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6"/>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6"/>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6"/>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6"/>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6"/>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6"/>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6"/>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6"/>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6"/>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6"/>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6"/>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6"/>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6"/>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6"/>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6"/>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6"/>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6"/>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6"/>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6"/>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6"/>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6"/>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6"/>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6"/>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6"/>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6"/>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6"/>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6"/>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6"/>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6"/>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6"/>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6"/>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6"/>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6"/>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6"/>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6"/>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6"/>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6"/>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6"/>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6"/>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6"/>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6"/>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6"/>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6"/>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6"/>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6"/>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6"/>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6"/>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6"/>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6"/>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6"/>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6"/>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6"/>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6"/>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6"/>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6"/>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6"/>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6"/>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6"/>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6"/>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6"/>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6"/>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6"/>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6"/>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6"/>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6"/>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6"/>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6"/>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6"/>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6"/>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6"/>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6"/>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6"/>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6"/>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6"/>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6"/>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6"/>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6"/>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6"/>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6"/>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6"/>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6"/>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6"/>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6"/>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6"/>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6"/>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6"/>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6"/>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6"/>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6"/>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6"/>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6"/>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6"/>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6"/>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6"/>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6"/>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6"/>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6"/>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6"/>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6"/>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6"/>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6"/>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6"/>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6"/>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6"/>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6"/>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6"/>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6"/>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6"/>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6"/>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6"/>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6"/>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6"/>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6"/>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6"/>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6"/>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6"/>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6"/>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6"/>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6"/>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6"/>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6"/>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6"/>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6"/>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6"/>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6"/>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6"/>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6"/>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6"/>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6"/>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6"/>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6"/>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6"/>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6"/>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6"/>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6"/>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6"/>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6"/>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6"/>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6"/>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6"/>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6"/>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6"/>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6"/>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6"/>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6"/>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6"/>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6"/>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6"/>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6"/>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6"/>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72" name="Google Shape;5872;p16"/>
          <p:cNvSpPr/>
          <p:nvPr/>
        </p:nvSpPr>
        <p:spPr>
          <a:xfrm>
            <a:off x="-13350" y="1275750"/>
            <a:ext cx="9170700" cy="259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6"/>
          <p:cNvSpPr txBox="1"/>
          <p:nvPr>
            <p:ph type="title"/>
          </p:nvPr>
        </p:nvSpPr>
        <p:spPr>
          <a:xfrm>
            <a:off x="2622900" y="2942760"/>
            <a:ext cx="3898200" cy="33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Poppins"/>
              <a:buNone/>
              <a:defRPr sz="1400">
                <a:solidFill>
                  <a:schemeClr val="lt1"/>
                </a:solidFill>
                <a:latin typeface="Poppins"/>
                <a:ea typeface="Poppins"/>
                <a:cs typeface="Poppins"/>
                <a:sym typeface="Poppins"/>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74" name="Google Shape;5874;p16"/>
          <p:cNvSpPr txBox="1"/>
          <p:nvPr>
            <p:ph idx="1" type="subTitle"/>
          </p:nvPr>
        </p:nvSpPr>
        <p:spPr>
          <a:xfrm>
            <a:off x="1836750" y="1863848"/>
            <a:ext cx="5470500" cy="99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oppins ExtraBold"/>
              <a:buNone/>
              <a:defRPr sz="1800">
                <a:solidFill>
                  <a:schemeClr val="lt1"/>
                </a:solidFill>
                <a:latin typeface="Poppins ExtraBold"/>
                <a:ea typeface="Poppins ExtraBold"/>
                <a:cs typeface="Poppins ExtraBold"/>
                <a:sym typeface="Poppins ExtraBold"/>
              </a:defRPr>
            </a:lvl1pPr>
            <a:lvl2pPr lvl="1"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spTree>
      <p:nvGrpSpPr>
        <p:cNvPr id="5875" name="Shape 5875"/>
        <p:cNvGrpSpPr/>
        <p:nvPr/>
      </p:nvGrpSpPr>
      <p:grpSpPr>
        <a:xfrm>
          <a:off x="0" y="0"/>
          <a:ext cx="0" cy="0"/>
          <a:chOff x="0" y="0"/>
          <a:chExt cx="0" cy="0"/>
        </a:xfrm>
      </p:grpSpPr>
      <p:sp>
        <p:nvSpPr>
          <p:cNvPr id="5876" name="Google Shape;5876;p17"/>
          <p:cNvSpPr txBox="1"/>
          <p:nvPr>
            <p:ph type="title"/>
          </p:nvPr>
        </p:nvSpPr>
        <p:spPr>
          <a:xfrm>
            <a:off x="5563500" y="2355825"/>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77" name="Google Shape;5877;p17"/>
          <p:cNvSpPr txBox="1"/>
          <p:nvPr>
            <p:ph idx="1" type="body"/>
          </p:nvPr>
        </p:nvSpPr>
        <p:spPr>
          <a:xfrm>
            <a:off x="5563500" y="3189825"/>
            <a:ext cx="2808000" cy="123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spTree>
      <p:nvGrpSpPr>
        <p:cNvPr id="5878" name="Shape 5878"/>
        <p:cNvGrpSpPr/>
        <p:nvPr/>
      </p:nvGrpSpPr>
      <p:grpSpPr>
        <a:xfrm>
          <a:off x="0" y="0"/>
          <a:ext cx="0" cy="0"/>
          <a:chOff x="0" y="0"/>
          <a:chExt cx="0" cy="0"/>
        </a:xfrm>
      </p:grpSpPr>
      <p:sp>
        <p:nvSpPr>
          <p:cNvPr id="5879" name="Google Shape;5879;p18"/>
          <p:cNvSpPr txBox="1"/>
          <p:nvPr>
            <p:ph type="title"/>
          </p:nvPr>
        </p:nvSpPr>
        <p:spPr>
          <a:xfrm>
            <a:off x="762900" y="2355825"/>
            <a:ext cx="28080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80" name="Google Shape;5880;p18"/>
          <p:cNvSpPr txBox="1"/>
          <p:nvPr>
            <p:ph idx="1" type="body"/>
          </p:nvPr>
        </p:nvSpPr>
        <p:spPr>
          <a:xfrm>
            <a:off x="762900" y="3189825"/>
            <a:ext cx="2808000" cy="12303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ONE_COLUMN_TEXT_2">
    <p:spTree>
      <p:nvGrpSpPr>
        <p:cNvPr id="5881" name="Shape 5881"/>
        <p:cNvGrpSpPr/>
        <p:nvPr/>
      </p:nvGrpSpPr>
      <p:grpSpPr>
        <a:xfrm>
          <a:off x="0" y="0"/>
          <a:ext cx="0" cy="0"/>
          <a:chOff x="0" y="0"/>
          <a:chExt cx="0" cy="0"/>
        </a:xfrm>
      </p:grpSpPr>
      <p:sp>
        <p:nvSpPr>
          <p:cNvPr id="5882" name="Google Shape;5882;p19"/>
          <p:cNvSpPr txBox="1"/>
          <p:nvPr>
            <p:ph type="title"/>
          </p:nvPr>
        </p:nvSpPr>
        <p:spPr>
          <a:xfrm>
            <a:off x="98727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3" name="Google Shape;5883;p19"/>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84" name="Google Shape;5884;p19"/>
          <p:cNvSpPr txBox="1"/>
          <p:nvPr>
            <p:ph idx="1" type="subTitle"/>
          </p:nvPr>
        </p:nvSpPr>
        <p:spPr>
          <a:xfrm>
            <a:off x="98727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5" name="Google Shape;5885;p19"/>
          <p:cNvSpPr txBox="1"/>
          <p:nvPr>
            <p:ph idx="3" type="title"/>
          </p:nvPr>
        </p:nvSpPr>
        <p:spPr>
          <a:xfrm>
            <a:off x="3590850"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6" name="Google Shape;5886;p19"/>
          <p:cNvSpPr txBox="1"/>
          <p:nvPr>
            <p:ph idx="4" type="subTitle"/>
          </p:nvPr>
        </p:nvSpPr>
        <p:spPr>
          <a:xfrm>
            <a:off x="3590850"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7" name="Google Shape;5887;p19"/>
          <p:cNvSpPr txBox="1"/>
          <p:nvPr>
            <p:ph idx="5" type="title"/>
          </p:nvPr>
        </p:nvSpPr>
        <p:spPr>
          <a:xfrm>
            <a:off x="619442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8" name="Google Shape;5888;p19"/>
          <p:cNvSpPr txBox="1"/>
          <p:nvPr>
            <p:ph idx="6" type="subTitle"/>
          </p:nvPr>
        </p:nvSpPr>
        <p:spPr>
          <a:xfrm>
            <a:off x="619442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9" name="Google Shape;5889;p19"/>
          <p:cNvSpPr/>
          <p:nvPr/>
        </p:nvSpPr>
        <p:spPr>
          <a:xfrm>
            <a:off x="1016400" y="4158216"/>
            <a:ext cx="8127600" cy="22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19"/>
          <p:cNvGrpSpPr/>
          <p:nvPr/>
        </p:nvGrpSpPr>
        <p:grpSpPr>
          <a:xfrm rot="5400000">
            <a:off x="1867712" y="3618267"/>
            <a:ext cx="349968" cy="2052568"/>
            <a:chOff x="1037125" y="2236325"/>
            <a:chExt cx="149100" cy="874475"/>
          </a:xfrm>
        </p:grpSpPr>
        <p:sp>
          <p:nvSpPr>
            <p:cNvPr id="5891" name="Google Shape;5891;p1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19"/>
          <p:cNvGrpSpPr/>
          <p:nvPr/>
        </p:nvGrpSpPr>
        <p:grpSpPr>
          <a:xfrm rot="1396384">
            <a:off x="8222288" y="-600066"/>
            <a:ext cx="1908331" cy="2002239"/>
            <a:chOff x="1978188" y="2669545"/>
            <a:chExt cx="1908398" cy="2002309"/>
          </a:xfrm>
        </p:grpSpPr>
        <p:sp>
          <p:nvSpPr>
            <p:cNvPr id="5928" name="Google Shape;5928;p19"/>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9"/>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2_1">
    <p:spTree>
      <p:nvGrpSpPr>
        <p:cNvPr id="5930" name="Shape 5930"/>
        <p:cNvGrpSpPr/>
        <p:nvPr/>
      </p:nvGrpSpPr>
      <p:grpSpPr>
        <a:xfrm>
          <a:off x="0" y="0"/>
          <a:ext cx="0" cy="0"/>
          <a:chOff x="0" y="0"/>
          <a:chExt cx="0" cy="0"/>
        </a:xfrm>
      </p:grpSpPr>
      <p:sp>
        <p:nvSpPr>
          <p:cNvPr id="5931" name="Google Shape;5931;p20"/>
          <p:cNvSpPr txBox="1"/>
          <p:nvPr>
            <p:ph type="title"/>
          </p:nvPr>
        </p:nvSpPr>
        <p:spPr>
          <a:xfrm>
            <a:off x="5450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2" name="Google Shape;5932;p20"/>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33" name="Google Shape;5933;p20"/>
          <p:cNvSpPr txBox="1"/>
          <p:nvPr>
            <p:ph idx="1" type="subTitle"/>
          </p:nvPr>
        </p:nvSpPr>
        <p:spPr>
          <a:xfrm>
            <a:off x="5450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4" name="Google Shape;5934;p20"/>
          <p:cNvSpPr txBox="1"/>
          <p:nvPr>
            <p:ph idx="3" type="title"/>
          </p:nvPr>
        </p:nvSpPr>
        <p:spPr>
          <a:xfrm>
            <a:off x="262169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5" name="Google Shape;5935;p20"/>
          <p:cNvSpPr txBox="1"/>
          <p:nvPr>
            <p:ph idx="4" type="subTitle"/>
          </p:nvPr>
        </p:nvSpPr>
        <p:spPr>
          <a:xfrm>
            <a:off x="262169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6" name="Google Shape;5936;p20"/>
          <p:cNvSpPr txBox="1"/>
          <p:nvPr>
            <p:ph idx="5" type="title"/>
          </p:nvPr>
        </p:nvSpPr>
        <p:spPr>
          <a:xfrm>
            <a:off x="469833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7" name="Google Shape;5937;p20"/>
          <p:cNvSpPr txBox="1"/>
          <p:nvPr>
            <p:ph idx="6" type="subTitle"/>
          </p:nvPr>
        </p:nvSpPr>
        <p:spPr>
          <a:xfrm>
            <a:off x="469833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938" name="Google Shape;5938;p20"/>
          <p:cNvGrpSpPr/>
          <p:nvPr/>
        </p:nvGrpSpPr>
        <p:grpSpPr>
          <a:xfrm rot="5400000">
            <a:off x="7942737" y="3821317"/>
            <a:ext cx="349968" cy="2052568"/>
            <a:chOff x="1037125" y="2236325"/>
            <a:chExt cx="149100" cy="874475"/>
          </a:xfrm>
        </p:grpSpPr>
        <p:sp>
          <p:nvSpPr>
            <p:cNvPr id="5939" name="Google Shape;5939;p2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20"/>
          <p:cNvGrpSpPr/>
          <p:nvPr/>
        </p:nvGrpSpPr>
        <p:grpSpPr>
          <a:xfrm rot="1396384">
            <a:off x="-352462" y="-106016"/>
            <a:ext cx="1908331" cy="2002239"/>
            <a:chOff x="1978188" y="2669545"/>
            <a:chExt cx="1908398" cy="2002309"/>
          </a:xfrm>
        </p:grpSpPr>
        <p:sp>
          <p:nvSpPr>
            <p:cNvPr id="5976" name="Google Shape;5976;p20"/>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0"/>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20"/>
          <p:cNvSpPr txBox="1"/>
          <p:nvPr>
            <p:ph idx="7" type="title"/>
          </p:nvPr>
        </p:nvSpPr>
        <p:spPr>
          <a:xfrm>
            <a:off x="67749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79" name="Google Shape;5979;p20"/>
          <p:cNvSpPr txBox="1"/>
          <p:nvPr>
            <p:ph idx="8" type="subTitle"/>
          </p:nvPr>
        </p:nvSpPr>
        <p:spPr>
          <a:xfrm>
            <a:off x="67749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2539" name="Shape 2539"/>
        <p:cNvGrpSpPr/>
        <p:nvPr/>
      </p:nvGrpSpPr>
      <p:grpSpPr>
        <a:xfrm>
          <a:off x="0" y="0"/>
          <a:ext cx="0" cy="0"/>
          <a:chOff x="0" y="0"/>
          <a:chExt cx="0" cy="0"/>
        </a:xfrm>
      </p:grpSpPr>
      <p:sp>
        <p:nvSpPr>
          <p:cNvPr id="2540" name="Google Shape;2540;p3"/>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rtl="0" algn="ctr">
              <a:spcBef>
                <a:spcPts val="0"/>
              </a:spcBef>
              <a:spcAft>
                <a:spcPts val="0"/>
              </a:spcAft>
              <a:buClr>
                <a:schemeClr val="accent4"/>
              </a:buClr>
              <a:buSzPts val="5200"/>
              <a:buNone/>
              <a:defRPr sz="5200">
                <a:solidFill>
                  <a:schemeClr val="accent4"/>
                </a:solidFill>
              </a:defRPr>
            </a:lvl2pPr>
            <a:lvl3pPr lvl="2" rtl="0" algn="ctr">
              <a:spcBef>
                <a:spcPts val="0"/>
              </a:spcBef>
              <a:spcAft>
                <a:spcPts val="0"/>
              </a:spcAft>
              <a:buClr>
                <a:schemeClr val="accent4"/>
              </a:buClr>
              <a:buSzPts val="5200"/>
              <a:buNone/>
              <a:defRPr sz="5200">
                <a:solidFill>
                  <a:schemeClr val="accent4"/>
                </a:solidFill>
              </a:defRPr>
            </a:lvl3pPr>
            <a:lvl4pPr lvl="3" rtl="0" algn="ctr">
              <a:spcBef>
                <a:spcPts val="0"/>
              </a:spcBef>
              <a:spcAft>
                <a:spcPts val="0"/>
              </a:spcAft>
              <a:buClr>
                <a:schemeClr val="accent4"/>
              </a:buClr>
              <a:buSzPts val="5200"/>
              <a:buNone/>
              <a:defRPr sz="5200">
                <a:solidFill>
                  <a:schemeClr val="accent4"/>
                </a:solidFill>
              </a:defRPr>
            </a:lvl4pPr>
            <a:lvl5pPr lvl="4" rtl="0" algn="ctr">
              <a:spcBef>
                <a:spcPts val="0"/>
              </a:spcBef>
              <a:spcAft>
                <a:spcPts val="0"/>
              </a:spcAft>
              <a:buClr>
                <a:schemeClr val="accent4"/>
              </a:buClr>
              <a:buSzPts val="5200"/>
              <a:buNone/>
              <a:defRPr sz="5200">
                <a:solidFill>
                  <a:schemeClr val="accent4"/>
                </a:solidFill>
              </a:defRPr>
            </a:lvl5pPr>
            <a:lvl6pPr lvl="5" rtl="0" algn="ctr">
              <a:spcBef>
                <a:spcPts val="0"/>
              </a:spcBef>
              <a:spcAft>
                <a:spcPts val="0"/>
              </a:spcAft>
              <a:buClr>
                <a:schemeClr val="accent4"/>
              </a:buClr>
              <a:buSzPts val="5200"/>
              <a:buNone/>
              <a:defRPr sz="5200">
                <a:solidFill>
                  <a:schemeClr val="accent4"/>
                </a:solidFill>
              </a:defRPr>
            </a:lvl6pPr>
            <a:lvl7pPr lvl="6" rtl="0" algn="ctr">
              <a:spcBef>
                <a:spcPts val="0"/>
              </a:spcBef>
              <a:spcAft>
                <a:spcPts val="0"/>
              </a:spcAft>
              <a:buClr>
                <a:schemeClr val="accent4"/>
              </a:buClr>
              <a:buSzPts val="5200"/>
              <a:buNone/>
              <a:defRPr sz="5200">
                <a:solidFill>
                  <a:schemeClr val="accent4"/>
                </a:solidFill>
              </a:defRPr>
            </a:lvl7pPr>
            <a:lvl8pPr lvl="7" rtl="0" algn="ctr">
              <a:spcBef>
                <a:spcPts val="0"/>
              </a:spcBef>
              <a:spcAft>
                <a:spcPts val="0"/>
              </a:spcAft>
              <a:buClr>
                <a:schemeClr val="accent4"/>
              </a:buClr>
              <a:buSzPts val="5200"/>
              <a:buNone/>
              <a:defRPr sz="5200">
                <a:solidFill>
                  <a:schemeClr val="accent4"/>
                </a:solidFill>
              </a:defRPr>
            </a:lvl8pPr>
            <a:lvl9pPr lvl="8" rtl="0" algn="ctr">
              <a:spcBef>
                <a:spcPts val="0"/>
              </a:spcBef>
              <a:spcAft>
                <a:spcPts val="0"/>
              </a:spcAft>
              <a:buClr>
                <a:schemeClr val="accent4"/>
              </a:buClr>
              <a:buSzPts val="5200"/>
              <a:buNone/>
              <a:defRPr sz="5200">
                <a:solidFill>
                  <a:schemeClr val="accent4"/>
                </a:solidFill>
              </a:defRPr>
            </a:lvl9pPr>
          </a:lstStyle>
          <a:p/>
        </p:txBody>
      </p:sp>
      <p:sp>
        <p:nvSpPr>
          <p:cNvPr id="2541" name="Google Shape;2541;p3"/>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1">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42" name="Google Shape;2542;p3"/>
          <p:cNvSpPr txBox="1"/>
          <p:nvPr>
            <p:ph hasCustomPrompt="1" idx="2" type="title"/>
          </p:nvPr>
        </p:nvSpPr>
        <p:spPr>
          <a:xfrm>
            <a:off x="5635325" y="1427475"/>
            <a:ext cx="1715400" cy="70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6000"/>
              <a:buNone/>
              <a:defRPr sz="6000">
                <a:solidFill>
                  <a:schemeClr val="accent1"/>
                </a:solidFill>
              </a:defRPr>
            </a:lvl1pPr>
            <a:lvl2pPr lvl="1" rtl="0" algn="r">
              <a:spcBef>
                <a:spcPts val="0"/>
              </a:spcBef>
              <a:spcAft>
                <a:spcPts val="0"/>
              </a:spcAft>
              <a:buClr>
                <a:schemeClr val="accent1"/>
              </a:buClr>
              <a:buSzPts val="6000"/>
              <a:buNone/>
              <a:defRPr sz="6000">
                <a:solidFill>
                  <a:schemeClr val="accent1"/>
                </a:solidFill>
              </a:defRPr>
            </a:lvl2pPr>
            <a:lvl3pPr lvl="2" rtl="0" algn="r">
              <a:spcBef>
                <a:spcPts val="0"/>
              </a:spcBef>
              <a:spcAft>
                <a:spcPts val="0"/>
              </a:spcAft>
              <a:buClr>
                <a:schemeClr val="accent1"/>
              </a:buClr>
              <a:buSzPts val="6000"/>
              <a:buNone/>
              <a:defRPr sz="6000">
                <a:solidFill>
                  <a:schemeClr val="accent1"/>
                </a:solidFill>
              </a:defRPr>
            </a:lvl3pPr>
            <a:lvl4pPr lvl="3" rtl="0" algn="r">
              <a:spcBef>
                <a:spcPts val="0"/>
              </a:spcBef>
              <a:spcAft>
                <a:spcPts val="0"/>
              </a:spcAft>
              <a:buClr>
                <a:schemeClr val="accent1"/>
              </a:buClr>
              <a:buSzPts val="6000"/>
              <a:buNone/>
              <a:defRPr sz="6000">
                <a:solidFill>
                  <a:schemeClr val="accent1"/>
                </a:solidFill>
              </a:defRPr>
            </a:lvl4pPr>
            <a:lvl5pPr lvl="4" rtl="0" algn="r">
              <a:spcBef>
                <a:spcPts val="0"/>
              </a:spcBef>
              <a:spcAft>
                <a:spcPts val="0"/>
              </a:spcAft>
              <a:buClr>
                <a:schemeClr val="accent1"/>
              </a:buClr>
              <a:buSzPts val="6000"/>
              <a:buNone/>
              <a:defRPr sz="6000">
                <a:solidFill>
                  <a:schemeClr val="accent1"/>
                </a:solidFill>
              </a:defRPr>
            </a:lvl5pPr>
            <a:lvl6pPr lvl="5" rtl="0" algn="r">
              <a:spcBef>
                <a:spcPts val="0"/>
              </a:spcBef>
              <a:spcAft>
                <a:spcPts val="0"/>
              </a:spcAft>
              <a:buClr>
                <a:schemeClr val="accent1"/>
              </a:buClr>
              <a:buSzPts val="6000"/>
              <a:buNone/>
              <a:defRPr sz="6000">
                <a:solidFill>
                  <a:schemeClr val="accent1"/>
                </a:solidFill>
              </a:defRPr>
            </a:lvl6pPr>
            <a:lvl7pPr lvl="6" rtl="0" algn="r">
              <a:spcBef>
                <a:spcPts val="0"/>
              </a:spcBef>
              <a:spcAft>
                <a:spcPts val="0"/>
              </a:spcAft>
              <a:buClr>
                <a:schemeClr val="accent1"/>
              </a:buClr>
              <a:buSzPts val="6000"/>
              <a:buNone/>
              <a:defRPr sz="6000">
                <a:solidFill>
                  <a:schemeClr val="accent1"/>
                </a:solidFill>
              </a:defRPr>
            </a:lvl7pPr>
            <a:lvl8pPr lvl="7" rtl="0" algn="r">
              <a:spcBef>
                <a:spcPts val="0"/>
              </a:spcBef>
              <a:spcAft>
                <a:spcPts val="0"/>
              </a:spcAft>
              <a:buClr>
                <a:schemeClr val="accent1"/>
              </a:buClr>
              <a:buSzPts val="6000"/>
              <a:buNone/>
              <a:defRPr sz="6000">
                <a:solidFill>
                  <a:schemeClr val="accent1"/>
                </a:solidFill>
              </a:defRPr>
            </a:lvl8pPr>
            <a:lvl9pPr lvl="8" rtl="0" algn="r">
              <a:spcBef>
                <a:spcPts val="0"/>
              </a:spcBef>
              <a:spcAft>
                <a:spcPts val="0"/>
              </a:spcAft>
              <a:buClr>
                <a:schemeClr val="accent1"/>
              </a:buClr>
              <a:buSzPts val="6000"/>
              <a:buNone/>
              <a:defRPr sz="6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5980" name="Shape 5980"/>
        <p:cNvGrpSpPr/>
        <p:nvPr/>
      </p:nvGrpSpPr>
      <p:grpSpPr>
        <a:xfrm>
          <a:off x="0" y="0"/>
          <a:ext cx="0" cy="0"/>
          <a:chOff x="0" y="0"/>
          <a:chExt cx="0" cy="0"/>
        </a:xfrm>
      </p:grpSpPr>
      <p:sp>
        <p:nvSpPr>
          <p:cNvPr id="5981" name="Google Shape;5981;p21"/>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82" name="Google Shape;5982;p21"/>
          <p:cNvSpPr/>
          <p:nvPr/>
        </p:nvSpPr>
        <p:spPr>
          <a:xfrm>
            <a:off x="-12850" y="-19625"/>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1"/>
          <p:cNvSpPr/>
          <p:nvPr/>
        </p:nvSpPr>
        <p:spPr>
          <a:xfrm>
            <a:off x="8070550" y="-9750"/>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1"/>
          <p:cNvSpPr/>
          <p:nvPr/>
        </p:nvSpPr>
        <p:spPr>
          <a:xfrm rot="10800000">
            <a:off x="-5810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1"/>
          <p:cNvSpPr/>
          <p:nvPr/>
        </p:nvSpPr>
        <p:spPr>
          <a:xfrm rot="10800000">
            <a:off x="2719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21"/>
          <p:cNvGrpSpPr/>
          <p:nvPr/>
        </p:nvGrpSpPr>
        <p:grpSpPr>
          <a:xfrm rot="10800000">
            <a:off x="917904" y="2836990"/>
            <a:ext cx="274836" cy="1611920"/>
            <a:chOff x="4769975" y="2151700"/>
            <a:chExt cx="149100" cy="874475"/>
          </a:xfrm>
        </p:grpSpPr>
        <p:sp>
          <p:nvSpPr>
            <p:cNvPr id="5987" name="Google Shape;5987;p21"/>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1"/>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1"/>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1"/>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1"/>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1"/>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1"/>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1"/>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1"/>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1"/>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1"/>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1"/>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1"/>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1"/>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1"/>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1"/>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1"/>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1"/>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1"/>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1"/>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1"/>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1"/>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1"/>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1"/>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1"/>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1"/>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1"/>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1"/>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1"/>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1"/>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1"/>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1"/>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1"/>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21"/>
          <p:cNvGrpSpPr/>
          <p:nvPr/>
        </p:nvGrpSpPr>
        <p:grpSpPr>
          <a:xfrm rot="10800000">
            <a:off x="-581103" y="2160074"/>
            <a:ext cx="1299260" cy="1296418"/>
            <a:chOff x="6378300" y="2596400"/>
            <a:chExt cx="754375" cy="752725"/>
          </a:xfrm>
        </p:grpSpPr>
        <p:sp>
          <p:nvSpPr>
            <p:cNvPr id="6021" name="Google Shape;6021;p21"/>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1"/>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1"/>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1"/>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1"/>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1"/>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1"/>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1"/>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1"/>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1"/>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1"/>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1"/>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1"/>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1"/>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1"/>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1"/>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1"/>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1"/>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1"/>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1"/>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1"/>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1"/>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1"/>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1"/>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1"/>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1"/>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1"/>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1"/>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1"/>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1"/>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1"/>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1"/>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1"/>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1"/>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1"/>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1"/>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1"/>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1"/>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1"/>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1"/>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1"/>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1"/>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1"/>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1"/>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1"/>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1"/>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1"/>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1"/>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1"/>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1"/>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1"/>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1"/>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1"/>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1"/>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1"/>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1"/>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1"/>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1"/>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1"/>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1"/>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1"/>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1"/>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1"/>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1"/>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1"/>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1"/>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1"/>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1"/>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1"/>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1"/>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1"/>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1"/>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1"/>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1"/>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1"/>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1"/>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1"/>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1"/>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1"/>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1"/>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1"/>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1"/>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1"/>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1"/>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1"/>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1"/>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1"/>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1"/>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1"/>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1"/>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1"/>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1"/>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1"/>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1"/>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1"/>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1"/>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1"/>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1"/>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1"/>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1"/>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1"/>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1"/>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1"/>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1"/>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1"/>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1"/>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1"/>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1"/>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1"/>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1"/>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1"/>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1"/>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1"/>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1"/>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1"/>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1"/>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1"/>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1"/>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1"/>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1"/>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1"/>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1"/>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1"/>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1"/>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1"/>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1"/>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1"/>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1"/>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1"/>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1"/>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1"/>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1"/>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1"/>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1"/>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1"/>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1"/>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1"/>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1"/>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1"/>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1"/>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1"/>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1"/>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1"/>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1"/>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1"/>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1"/>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1"/>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1"/>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1"/>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1"/>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1"/>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1"/>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1"/>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1"/>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1"/>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1"/>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1"/>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1"/>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1"/>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1"/>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1"/>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1"/>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1"/>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1"/>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1"/>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1"/>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1"/>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1"/>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1"/>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1"/>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1"/>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1"/>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1"/>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1"/>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1"/>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1"/>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1"/>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1"/>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1"/>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1"/>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1"/>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1"/>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21"/>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1"/>
          <p:cNvSpPr/>
          <p:nvPr/>
        </p:nvSpPr>
        <p:spPr>
          <a:xfrm>
            <a:off x="144947" y="28792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1"/>
          <p:cNvSpPr/>
          <p:nvPr/>
        </p:nvSpPr>
        <p:spPr>
          <a:xfrm>
            <a:off x="8368525" y="421628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1"/>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1"/>
          <p:cNvSpPr/>
          <p:nvPr/>
        </p:nvSpPr>
        <p:spPr>
          <a:xfrm>
            <a:off x="8797847" y="22717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8" name="Google Shape;6208;p21"/>
          <p:cNvGrpSpPr/>
          <p:nvPr/>
        </p:nvGrpSpPr>
        <p:grpSpPr>
          <a:xfrm>
            <a:off x="8245024" y="2271717"/>
            <a:ext cx="349968" cy="2052568"/>
            <a:chOff x="1037125" y="2236325"/>
            <a:chExt cx="149100" cy="874475"/>
          </a:xfrm>
        </p:grpSpPr>
        <p:sp>
          <p:nvSpPr>
            <p:cNvPr id="6209" name="Google Shape;6209;p2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21"/>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1"/>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21"/>
          <p:cNvGrpSpPr/>
          <p:nvPr/>
        </p:nvGrpSpPr>
        <p:grpSpPr>
          <a:xfrm>
            <a:off x="8471164" y="-89812"/>
            <a:ext cx="1236640" cy="1210852"/>
            <a:chOff x="236475" y="527300"/>
            <a:chExt cx="1124525" cy="1101075"/>
          </a:xfrm>
        </p:grpSpPr>
        <p:sp>
          <p:nvSpPr>
            <p:cNvPr id="6248" name="Google Shape;6248;p21"/>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1"/>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1"/>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1"/>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1"/>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1"/>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1"/>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1"/>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1"/>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1"/>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1"/>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1"/>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1"/>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1"/>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1"/>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1"/>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1"/>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1"/>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1"/>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1"/>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1"/>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1"/>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1"/>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1"/>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1"/>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1"/>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1"/>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1"/>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1"/>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1"/>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1"/>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1"/>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1"/>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1"/>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1"/>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1"/>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1"/>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1"/>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1"/>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1"/>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1"/>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1"/>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1"/>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1"/>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1"/>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1"/>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1"/>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1"/>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1"/>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1"/>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1"/>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1"/>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1"/>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1"/>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1"/>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1"/>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1"/>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1"/>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1"/>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1"/>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1"/>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1"/>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1"/>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1"/>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1"/>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1"/>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1"/>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1"/>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1"/>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1"/>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1"/>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1"/>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1"/>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1"/>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1"/>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1"/>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1"/>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1"/>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1"/>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1"/>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1"/>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1"/>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1"/>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1"/>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1"/>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1"/>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1"/>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1"/>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1"/>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1"/>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1"/>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1"/>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1"/>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1"/>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1"/>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1"/>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1"/>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1"/>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1"/>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1"/>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1"/>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1"/>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1"/>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1"/>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1"/>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1"/>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1"/>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1"/>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1"/>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1"/>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1"/>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1"/>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1"/>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1"/>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1"/>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1"/>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1"/>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1"/>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1"/>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1"/>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1"/>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1"/>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1"/>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1"/>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1"/>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1"/>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1"/>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1"/>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1"/>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1"/>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1"/>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1"/>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1"/>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1"/>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1"/>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1"/>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1"/>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1"/>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1"/>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1"/>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1"/>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1"/>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1"/>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1"/>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1"/>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1"/>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1"/>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1"/>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1"/>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1"/>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1"/>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1"/>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1"/>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1"/>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1"/>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1"/>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1"/>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1"/>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1"/>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1"/>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1"/>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1"/>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1"/>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1"/>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1"/>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1"/>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1"/>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1"/>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1"/>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1"/>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1"/>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1"/>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1"/>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1"/>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1"/>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1"/>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1"/>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1"/>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1"/>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1"/>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1"/>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1"/>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1"/>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1"/>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1"/>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1"/>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1"/>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1"/>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1"/>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1"/>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1"/>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1"/>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1"/>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1"/>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1"/>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1"/>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1"/>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1"/>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1"/>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1"/>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1"/>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1"/>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1"/>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1"/>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1"/>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1"/>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1"/>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1"/>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1"/>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1"/>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1"/>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1"/>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1"/>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1"/>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1"/>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1"/>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1"/>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1"/>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1"/>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1"/>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1"/>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1"/>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1"/>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1"/>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1"/>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1"/>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1"/>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1"/>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1"/>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1"/>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1"/>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1"/>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1"/>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1"/>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1"/>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1"/>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1"/>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1"/>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1"/>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1"/>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1"/>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1"/>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1"/>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1"/>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1"/>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1"/>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1"/>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1"/>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1"/>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1"/>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1"/>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1"/>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1"/>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1"/>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1"/>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1"/>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1"/>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1"/>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1"/>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1"/>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1"/>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1"/>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1"/>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1"/>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1"/>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1"/>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1"/>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1"/>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1"/>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1"/>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1"/>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1"/>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1"/>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1"/>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1"/>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1"/>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1"/>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1"/>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1"/>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1"/>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1"/>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1"/>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1"/>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1"/>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1"/>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1"/>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1"/>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1"/>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1"/>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1"/>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1"/>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1"/>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1"/>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1"/>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1"/>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1"/>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1"/>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1"/>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1"/>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1"/>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1"/>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1"/>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1"/>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1"/>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1"/>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1"/>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1"/>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1"/>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1"/>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1"/>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1"/>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1"/>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1"/>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1"/>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1"/>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1"/>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1"/>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1"/>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1"/>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1"/>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1"/>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1"/>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1"/>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1"/>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1"/>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1"/>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1"/>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1"/>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1"/>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1"/>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1"/>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1"/>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1"/>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1"/>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1"/>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1"/>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1"/>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1"/>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1"/>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1"/>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1"/>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1"/>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1"/>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1"/>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1"/>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1"/>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1"/>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1"/>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1"/>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1"/>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1"/>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1"/>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1"/>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1"/>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1"/>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1"/>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1"/>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1"/>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1"/>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1"/>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1"/>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1"/>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1"/>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1"/>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1"/>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1"/>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1"/>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1"/>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1"/>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1"/>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1"/>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1"/>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1"/>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1"/>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1"/>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1"/>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1"/>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1"/>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1"/>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1"/>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1"/>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1"/>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1"/>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1"/>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1"/>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1"/>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1"/>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1"/>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1"/>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1"/>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1"/>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1"/>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1"/>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1"/>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1"/>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1"/>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1"/>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1"/>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1"/>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1"/>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1"/>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1"/>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1"/>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1"/>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1"/>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1"/>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1"/>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1"/>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1"/>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1"/>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1"/>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1"/>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1"/>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1"/>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1"/>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1"/>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1"/>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1"/>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1"/>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1"/>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1"/>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1"/>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1"/>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1"/>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1"/>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1"/>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1"/>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1"/>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1"/>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1"/>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1"/>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1"/>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1"/>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1"/>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1"/>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1"/>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1"/>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1"/>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1"/>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1"/>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1"/>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1"/>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1"/>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1"/>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1"/>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1"/>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1"/>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1"/>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1"/>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1"/>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1"/>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1"/>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1"/>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1"/>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1"/>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1"/>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1"/>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1"/>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1"/>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1"/>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1"/>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1"/>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1"/>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1"/>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1"/>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1"/>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1"/>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1"/>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1"/>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1"/>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1"/>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1"/>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1"/>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1"/>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1"/>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1"/>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1"/>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1"/>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1"/>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1"/>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1"/>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1"/>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1"/>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1"/>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1"/>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1"/>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1"/>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1"/>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1"/>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1"/>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1"/>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1"/>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1"/>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1"/>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1"/>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1"/>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1"/>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1"/>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1"/>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1"/>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1"/>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1"/>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1"/>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1"/>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1"/>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1"/>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1"/>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1"/>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1"/>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1"/>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1"/>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1"/>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1"/>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1"/>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1"/>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1"/>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1"/>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1"/>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1"/>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1"/>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1"/>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1"/>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1"/>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1"/>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1"/>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1"/>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1"/>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1"/>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1"/>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1"/>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1"/>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1"/>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1"/>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1"/>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1"/>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1"/>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1"/>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1"/>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1"/>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1"/>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1"/>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1"/>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1"/>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1"/>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1"/>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1"/>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1"/>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1"/>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1"/>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1"/>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1"/>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1"/>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1"/>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1"/>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1"/>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1"/>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1"/>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1"/>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1"/>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1"/>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1"/>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1"/>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1"/>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1"/>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1"/>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1"/>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1"/>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1"/>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1"/>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1"/>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1"/>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1"/>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1"/>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1"/>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1"/>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1"/>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1"/>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1"/>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1"/>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1"/>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1"/>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1"/>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1"/>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1"/>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1"/>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1"/>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1"/>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1"/>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1"/>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1"/>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1"/>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1"/>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1"/>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1"/>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1"/>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1"/>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1"/>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1"/>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1"/>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1"/>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1"/>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1"/>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1"/>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1"/>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1"/>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1"/>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1"/>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1"/>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1"/>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1"/>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1"/>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1"/>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1"/>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1"/>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1"/>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1"/>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1"/>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1"/>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1"/>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1"/>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1"/>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1"/>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1"/>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1"/>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1"/>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1"/>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1"/>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1"/>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1"/>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1"/>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1"/>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1"/>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1"/>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1"/>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1"/>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1"/>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1"/>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1"/>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1"/>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1"/>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1"/>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1"/>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1"/>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1"/>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1"/>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1"/>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1"/>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1"/>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1"/>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1"/>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1"/>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1"/>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1"/>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1"/>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1"/>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1"/>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1"/>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1"/>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1"/>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1"/>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1"/>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1"/>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1"/>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1"/>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1"/>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1"/>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1"/>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1"/>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1"/>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1"/>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1"/>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1"/>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1"/>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1"/>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1"/>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1"/>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1"/>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1"/>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1"/>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1"/>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1"/>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1"/>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1"/>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1"/>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1"/>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1"/>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1"/>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1"/>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1"/>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1"/>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1"/>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1"/>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1"/>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1"/>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1"/>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1"/>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1"/>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1"/>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1"/>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1"/>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1"/>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1"/>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1"/>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1"/>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1"/>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1"/>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1"/>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1"/>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1"/>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1"/>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1"/>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1"/>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1"/>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1"/>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1"/>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1"/>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1"/>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1"/>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1"/>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1"/>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1"/>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1"/>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1"/>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1"/>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1"/>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1"/>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1"/>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1"/>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1"/>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1"/>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1"/>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1"/>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1"/>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1"/>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1_1">
    <p:spTree>
      <p:nvGrpSpPr>
        <p:cNvPr id="6982" name="Shape 6982"/>
        <p:cNvGrpSpPr/>
        <p:nvPr/>
      </p:nvGrpSpPr>
      <p:grpSpPr>
        <a:xfrm>
          <a:off x="0" y="0"/>
          <a:ext cx="0" cy="0"/>
          <a:chOff x="0" y="0"/>
          <a:chExt cx="0" cy="0"/>
        </a:xfrm>
      </p:grpSpPr>
      <p:sp>
        <p:nvSpPr>
          <p:cNvPr id="6983" name="Google Shape;6983;p22"/>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984" name="Google Shape;6984;p22"/>
          <p:cNvSpPr/>
          <p:nvPr/>
        </p:nvSpPr>
        <p:spPr>
          <a:xfrm>
            <a:off x="701250" y="1236900"/>
            <a:ext cx="7741500" cy="390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22"/>
          <p:cNvGrpSpPr/>
          <p:nvPr/>
        </p:nvGrpSpPr>
        <p:grpSpPr>
          <a:xfrm>
            <a:off x="753099" y="1283617"/>
            <a:ext cx="349968" cy="2052568"/>
            <a:chOff x="1037125" y="2236325"/>
            <a:chExt cx="149100" cy="874475"/>
          </a:xfrm>
        </p:grpSpPr>
        <p:sp>
          <p:nvSpPr>
            <p:cNvPr id="6986" name="Google Shape;6986;p2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1_1">
    <p:spTree>
      <p:nvGrpSpPr>
        <p:cNvPr id="7022" name="Shape 7022"/>
        <p:cNvGrpSpPr/>
        <p:nvPr/>
      </p:nvGrpSpPr>
      <p:grpSpPr>
        <a:xfrm>
          <a:off x="0" y="0"/>
          <a:ext cx="0" cy="0"/>
          <a:chOff x="0" y="0"/>
          <a:chExt cx="0" cy="0"/>
        </a:xfrm>
      </p:grpSpPr>
      <p:sp>
        <p:nvSpPr>
          <p:cNvPr id="7023" name="Google Shape;7023;p2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24" name="Google Shape;7024;p23"/>
          <p:cNvSpPr/>
          <p:nvPr/>
        </p:nvSpPr>
        <p:spPr>
          <a:xfrm>
            <a:off x="701250" y="1236900"/>
            <a:ext cx="7741500" cy="390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5" name="Google Shape;7025;p23"/>
          <p:cNvGrpSpPr/>
          <p:nvPr/>
        </p:nvGrpSpPr>
        <p:grpSpPr>
          <a:xfrm>
            <a:off x="8603299" y="1236892"/>
            <a:ext cx="349968" cy="2052568"/>
            <a:chOff x="1037125" y="2236325"/>
            <a:chExt cx="149100" cy="874475"/>
          </a:xfrm>
        </p:grpSpPr>
        <p:sp>
          <p:nvSpPr>
            <p:cNvPr id="7026" name="Google Shape;7026;p2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2_2">
    <p:spTree>
      <p:nvGrpSpPr>
        <p:cNvPr id="7062" name="Shape 7062"/>
        <p:cNvGrpSpPr/>
        <p:nvPr/>
      </p:nvGrpSpPr>
      <p:grpSpPr>
        <a:xfrm>
          <a:off x="0" y="0"/>
          <a:ext cx="0" cy="0"/>
          <a:chOff x="0" y="0"/>
          <a:chExt cx="0" cy="0"/>
        </a:xfrm>
      </p:grpSpPr>
      <p:sp>
        <p:nvSpPr>
          <p:cNvPr id="7063" name="Google Shape;7063;p24"/>
          <p:cNvSpPr txBox="1"/>
          <p:nvPr>
            <p:ph type="title"/>
          </p:nvPr>
        </p:nvSpPr>
        <p:spPr>
          <a:xfrm>
            <a:off x="98727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4" name="Google Shape;7064;p24"/>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65" name="Google Shape;7065;p24"/>
          <p:cNvSpPr txBox="1"/>
          <p:nvPr>
            <p:ph idx="1" type="subTitle"/>
          </p:nvPr>
        </p:nvSpPr>
        <p:spPr>
          <a:xfrm>
            <a:off x="98727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6" name="Google Shape;7066;p24"/>
          <p:cNvSpPr txBox="1"/>
          <p:nvPr>
            <p:ph idx="3" type="title"/>
          </p:nvPr>
        </p:nvSpPr>
        <p:spPr>
          <a:xfrm>
            <a:off x="3590850"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7" name="Google Shape;7067;p24"/>
          <p:cNvSpPr txBox="1"/>
          <p:nvPr>
            <p:ph idx="4" type="subTitle"/>
          </p:nvPr>
        </p:nvSpPr>
        <p:spPr>
          <a:xfrm>
            <a:off x="3590850"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8" name="Google Shape;7068;p24"/>
          <p:cNvSpPr txBox="1"/>
          <p:nvPr>
            <p:ph idx="5" type="title"/>
          </p:nvPr>
        </p:nvSpPr>
        <p:spPr>
          <a:xfrm>
            <a:off x="619442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9" name="Google Shape;7069;p24"/>
          <p:cNvSpPr txBox="1"/>
          <p:nvPr>
            <p:ph idx="6" type="subTitle"/>
          </p:nvPr>
        </p:nvSpPr>
        <p:spPr>
          <a:xfrm>
            <a:off x="619442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70" name="Google Shape;7070;p24"/>
          <p:cNvGrpSpPr/>
          <p:nvPr/>
        </p:nvGrpSpPr>
        <p:grpSpPr>
          <a:xfrm rot="1396384">
            <a:off x="-981862" y="-430891"/>
            <a:ext cx="1908331" cy="2002239"/>
            <a:chOff x="1978188" y="2669545"/>
            <a:chExt cx="1908398" cy="2002309"/>
          </a:xfrm>
        </p:grpSpPr>
        <p:sp>
          <p:nvSpPr>
            <p:cNvPr id="7071" name="Google Shape;7071;p24"/>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4"/>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3" name="Google Shape;7073;p24"/>
          <p:cNvSpPr txBox="1"/>
          <p:nvPr>
            <p:ph idx="7" type="title"/>
          </p:nvPr>
        </p:nvSpPr>
        <p:spPr>
          <a:xfrm>
            <a:off x="98727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4" name="Google Shape;7074;p24"/>
          <p:cNvSpPr txBox="1"/>
          <p:nvPr>
            <p:ph idx="8" type="subTitle"/>
          </p:nvPr>
        </p:nvSpPr>
        <p:spPr>
          <a:xfrm>
            <a:off x="98727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5" name="Google Shape;7075;p24"/>
          <p:cNvSpPr txBox="1"/>
          <p:nvPr>
            <p:ph idx="9" type="title"/>
          </p:nvPr>
        </p:nvSpPr>
        <p:spPr>
          <a:xfrm>
            <a:off x="3590850"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6" name="Google Shape;7076;p24"/>
          <p:cNvSpPr txBox="1"/>
          <p:nvPr>
            <p:ph idx="13" type="subTitle"/>
          </p:nvPr>
        </p:nvSpPr>
        <p:spPr>
          <a:xfrm>
            <a:off x="3590850"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7" name="Google Shape;7077;p24"/>
          <p:cNvSpPr txBox="1"/>
          <p:nvPr>
            <p:ph idx="14" type="title"/>
          </p:nvPr>
        </p:nvSpPr>
        <p:spPr>
          <a:xfrm>
            <a:off x="619442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8" name="Google Shape;7078;p24"/>
          <p:cNvSpPr txBox="1"/>
          <p:nvPr>
            <p:ph idx="15" type="subTitle"/>
          </p:nvPr>
        </p:nvSpPr>
        <p:spPr>
          <a:xfrm>
            <a:off x="619442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2_2_1">
    <p:spTree>
      <p:nvGrpSpPr>
        <p:cNvPr id="7079" name="Shape 7079"/>
        <p:cNvGrpSpPr/>
        <p:nvPr/>
      </p:nvGrpSpPr>
      <p:grpSpPr>
        <a:xfrm>
          <a:off x="0" y="0"/>
          <a:ext cx="0" cy="0"/>
          <a:chOff x="0" y="0"/>
          <a:chExt cx="0" cy="0"/>
        </a:xfrm>
      </p:grpSpPr>
      <p:sp>
        <p:nvSpPr>
          <p:cNvPr id="7080" name="Google Shape;7080;p2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81" name="Google Shape;7081;p25"/>
          <p:cNvSpPr txBox="1"/>
          <p:nvPr>
            <p:ph idx="2" type="title"/>
          </p:nvPr>
        </p:nvSpPr>
        <p:spPr>
          <a:xfrm>
            <a:off x="1436479"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2" name="Google Shape;7082;p25"/>
          <p:cNvSpPr txBox="1"/>
          <p:nvPr>
            <p:ph idx="1" type="subTitle"/>
          </p:nvPr>
        </p:nvSpPr>
        <p:spPr>
          <a:xfrm>
            <a:off x="1436474"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3" name="Google Shape;7083;p25"/>
          <p:cNvSpPr txBox="1"/>
          <p:nvPr>
            <p:ph idx="3" type="title"/>
          </p:nvPr>
        </p:nvSpPr>
        <p:spPr>
          <a:xfrm>
            <a:off x="5380437"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4" name="Google Shape;7084;p25"/>
          <p:cNvSpPr txBox="1"/>
          <p:nvPr>
            <p:ph idx="4" type="subTitle"/>
          </p:nvPr>
        </p:nvSpPr>
        <p:spPr>
          <a:xfrm>
            <a:off x="5380433"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85" name="Google Shape;7085;p25"/>
          <p:cNvGrpSpPr/>
          <p:nvPr/>
        </p:nvGrpSpPr>
        <p:grpSpPr>
          <a:xfrm>
            <a:off x="412974" y="675717"/>
            <a:ext cx="349968" cy="2052568"/>
            <a:chOff x="1037125" y="2236325"/>
            <a:chExt cx="149100" cy="874475"/>
          </a:xfrm>
        </p:grpSpPr>
        <p:sp>
          <p:nvSpPr>
            <p:cNvPr id="7086" name="Google Shape;7086;p2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25"/>
          <p:cNvSpPr/>
          <p:nvPr/>
        </p:nvSpPr>
        <p:spPr>
          <a:xfrm>
            <a:off x="-244675" y="396366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5"/>
          <p:cNvSpPr/>
          <p:nvPr/>
        </p:nvSpPr>
        <p:spPr>
          <a:xfrm>
            <a:off x="64722" y="284436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5"/>
          <p:cNvSpPr/>
          <p:nvPr/>
        </p:nvSpPr>
        <p:spPr>
          <a:xfrm rot="-5400000">
            <a:off x="8437842" y="383711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5"/>
          <p:cNvSpPr/>
          <p:nvPr/>
        </p:nvSpPr>
        <p:spPr>
          <a:xfrm rot="-5400000">
            <a:off x="8257050" y="321561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6" name="Google Shape;7126;p25"/>
          <p:cNvGrpSpPr/>
          <p:nvPr/>
        </p:nvGrpSpPr>
        <p:grpSpPr>
          <a:xfrm>
            <a:off x="8550205" y="438448"/>
            <a:ext cx="1136960" cy="1115243"/>
            <a:chOff x="5930025" y="3771375"/>
            <a:chExt cx="668800" cy="656025"/>
          </a:xfrm>
        </p:grpSpPr>
        <p:sp>
          <p:nvSpPr>
            <p:cNvPr id="7127" name="Google Shape;7127;p25"/>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5"/>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5"/>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5"/>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5"/>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5"/>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5"/>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5"/>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5"/>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5"/>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5"/>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5"/>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5"/>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5"/>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5"/>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5"/>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5"/>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5"/>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5"/>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5"/>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5"/>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5"/>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5"/>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5"/>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5"/>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5"/>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5"/>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5"/>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5"/>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5"/>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5"/>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5"/>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5"/>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5"/>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5"/>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5"/>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5"/>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5"/>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5"/>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5"/>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5"/>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5"/>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5"/>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5"/>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5"/>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5"/>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5"/>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5"/>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5"/>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5"/>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5"/>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5"/>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5"/>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5"/>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5"/>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5"/>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5"/>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5"/>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5"/>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5"/>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5"/>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5"/>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5"/>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5"/>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5"/>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5"/>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5"/>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5"/>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5"/>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5"/>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5"/>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5"/>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5"/>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5"/>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5"/>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5"/>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5"/>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5"/>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5"/>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5"/>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5"/>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5"/>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5"/>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5"/>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5"/>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5"/>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5"/>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5"/>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5"/>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5"/>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5"/>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5"/>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5"/>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5"/>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5"/>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5"/>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5"/>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5"/>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5"/>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5"/>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5"/>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5"/>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5"/>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5"/>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5"/>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5"/>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5"/>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5"/>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5"/>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5"/>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5"/>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5"/>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5"/>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5"/>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5"/>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5"/>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5"/>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5"/>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5"/>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5"/>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5"/>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5"/>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5"/>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5"/>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5"/>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5"/>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5"/>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5"/>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5"/>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5"/>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5"/>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5"/>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5"/>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5"/>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5"/>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5"/>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5"/>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5"/>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5"/>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5"/>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5"/>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5"/>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5"/>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5"/>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5"/>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5"/>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5"/>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5"/>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5"/>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5"/>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5"/>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5"/>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5"/>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5"/>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5"/>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5"/>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5"/>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5"/>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5"/>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5"/>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5"/>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5"/>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5"/>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5"/>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5"/>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5"/>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5"/>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5"/>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5"/>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5"/>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5"/>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5"/>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5"/>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5"/>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5"/>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5"/>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5"/>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5"/>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5"/>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5"/>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5"/>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5"/>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5"/>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5"/>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5"/>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5"/>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5"/>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5"/>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5"/>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5"/>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5"/>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5"/>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5"/>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5"/>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5"/>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5"/>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5"/>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5"/>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5"/>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5"/>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5"/>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5"/>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5"/>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5"/>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5"/>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5"/>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5"/>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5"/>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5"/>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5"/>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5"/>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5"/>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5"/>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5"/>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5"/>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5"/>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5"/>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5"/>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5"/>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5"/>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5"/>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5"/>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5"/>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5"/>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5"/>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5"/>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5"/>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5"/>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5"/>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5"/>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5"/>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5"/>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5"/>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5"/>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5"/>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5"/>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5"/>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5"/>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5"/>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5"/>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5"/>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5"/>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5"/>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5"/>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5"/>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5"/>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5"/>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5"/>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5"/>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5"/>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5"/>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5"/>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5"/>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5"/>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5"/>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5"/>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5"/>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5"/>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5"/>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5"/>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5"/>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5"/>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5"/>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5"/>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5"/>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5"/>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5"/>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5"/>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5"/>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5"/>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5"/>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5"/>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5"/>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5"/>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5"/>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5"/>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5"/>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5"/>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5"/>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5"/>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5"/>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5"/>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5"/>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5"/>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5"/>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5"/>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5"/>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5"/>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5"/>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5"/>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5"/>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5"/>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5"/>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5"/>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5"/>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5"/>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5"/>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5"/>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5"/>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5"/>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5"/>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5"/>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5"/>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5"/>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5"/>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5"/>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5"/>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5"/>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5"/>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5"/>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5"/>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5"/>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5"/>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5"/>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5"/>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5"/>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5"/>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5"/>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5"/>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5"/>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5"/>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5"/>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5"/>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5"/>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5"/>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5"/>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5"/>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5"/>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5"/>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5"/>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5"/>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5"/>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5"/>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5"/>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5"/>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5"/>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5"/>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5"/>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5"/>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5"/>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5"/>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5"/>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5"/>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5"/>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5"/>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5"/>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5"/>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5"/>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5"/>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5"/>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5"/>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5"/>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5"/>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5"/>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5"/>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5"/>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5"/>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5"/>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5"/>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5"/>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5"/>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5"/>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5"/>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5"/>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5"/>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5"/>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5"/>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5"/>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5"/>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5"/>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5"/>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5"/>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5"/>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5"/>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5"/>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5"/>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5"/>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5"/>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5"/>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5"/>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5"/>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5"/>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5"/>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5"/>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5"/>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5"/>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5"/>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5"/>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5"/>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5"/>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5"/>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5"/>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5"/>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5"/>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5"/>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5"/>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5"/>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5"/>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5"/>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5"/>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5"/>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5"/>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5"/>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5"/>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5"/>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5"/>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5"/>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5"/>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5"/>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5"/>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5"/>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5"/>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5"/>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5"/>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5"/>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5"/>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5"/>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5"/>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5"/>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5"/>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5"/>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5"/>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5"/>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5"/>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5"/>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5"/>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5"/>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5"/>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5"/>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5"/>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5"/>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5"/>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5"/>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5"/>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5"/>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5"/>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5"/>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5"/>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5"/>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5"/>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5"/>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5"/>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5"/>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5"/>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5"/>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5"/>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5"/>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5"/>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5"/>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5"/>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5"/>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5"/>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5"/>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5"/>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5"/>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5"/>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5"/>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5"/>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5"/>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5"/>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5"/>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5"/>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5"/>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5"/>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5"/>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5"/>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5"/>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5"/>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5"/>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5"/>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5"/>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5"/>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5"/>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5"/>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5"/>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5"/>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5"/>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5"/>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5"/>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5"/>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5"/>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5"/>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5"/>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5"/>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5"/>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5"/>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5"/>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5"/>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5"/>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5"/>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5"/>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5"/>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5"/>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5"/>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5"/>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5"/>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5"/>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5"/>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5"/>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5"/>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5"/>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5"/>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5"/>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5"/>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5"/>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5"/>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5"/>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5"/>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5"/>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5"/>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5"/>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5"/>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5"/>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5"/>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5"/>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5"/>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5"/>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5"/>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5"/>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5"/>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5"/>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5"/>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5"/>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5"/>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5"/>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5"/>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5"/>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5"/>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5"/>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5"/>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5"/>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5"/>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5"/>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5"/>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5"/>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5"/>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5"/>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5"/>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5"/>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5"/>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5"/>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5"/>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5"/>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5"/>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5"/>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5"/>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5"/>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5"/>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5"/>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5"/>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5"/>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5"/>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5"/>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5"/>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5"/>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5"/>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5"/>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5"/>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5"/>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5"/>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5"/>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5"/>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5"/>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5"/>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5"/>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5"/>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5"/>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5"/>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5"/>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5"/>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5"/>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5"/>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5"/>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5"/>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5"/>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5"/>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5"/>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5"/>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5"/>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5"/>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5"/>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5"/>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5"/>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5"/>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5"/>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5"/>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5"/>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5"/>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5"/>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5"/>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5"/>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5"/>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5"/>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5"/>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5"/>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5"/>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5"/>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5"/>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5"/>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5"/>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5"/>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5"/>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5"/>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5"/>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5"/>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5"/>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5"/>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25"/>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5"/>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5"/>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5"/>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5"/>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5"/>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5"/>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5"/>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5"/>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5"/>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5"/>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5"/>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5"/>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5"/>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5"/>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5"/>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5"/>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5"/>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5"/>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5"/>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5"/>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5"/>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5"/>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5"/>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5"/>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5"/>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5"/>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5"/>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5"/>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5"/>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5"/>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5"/>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5"/>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5"/>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5"/>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5"/>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5"/>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5"/>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5"/>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5"/>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5"/>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5"/>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5"/>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5"/>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5"/>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5"/>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5"/>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5"/>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5"/>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5"/>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5"/>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5"/>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5"/>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5"/>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5"/>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5"/>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5"/>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5"/>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5"/>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5"/>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5"/>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5"/>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5"/>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5"/>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5"/>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5"/>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5"/>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5"/>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5"/>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5"/>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5"/>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5"/>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5"/>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5"/>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5"/>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5"/>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5"/>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5"/>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5"/>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5"/>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5"/>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5"/>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5"/>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5"/>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5"/>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5"/>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5"/>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25"/>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25"/>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25"/>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25"/>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25"/>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25"/>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5"/>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5"/>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5"/>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5"/>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5"/>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5"/>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5"/>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5"/>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5"/>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5"/>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5"/>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5"/>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5"/>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5"/>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5"/>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25"/>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25"/>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25"/>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5"/>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5"/>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5"/>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5"/>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25"/>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25"/>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5"/>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5"/>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5"/>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5"/>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5"/>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5"/>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5"/>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5"/>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5"/>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5"/>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5"/>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5"/>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5"/>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ONE_COLUMN_TEXT_3">
    <p:spTree>
      <p:nvGrpSpPr>
        <p:cNvPr id="7864" name="Shape 7864"/>
        <p:cNvGrpSpPr/>
        <p:nvPr/>
      </p:nvGrpSpPr>
      <p:grpSpPr>
        <a:xfrm>
          <a:off x="0" y="0"/>
          <a:ext cx="0" cy="0"/>
          <a:chOff x="0" y="0"/>
          <a:chExt cx="0" cy="0"/>
        </a:xfrm>
      </p:grpSpPr>
      <p:sp>
        <p:nvSpPr>
          <p:cNvPr id="7865" name="Google Shape;7865;p26"/>
          <p:cNvSpPr txBox="1"/>
          <p:nvPr>
            <p:ph type="title"/>
          </p:nvPr>
        </p:nvSpPr>
        <p:spPr>
          <a:xfrm>
            <a:off x="5867050" y="16640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
        <p:nvSpPr>
          <p:cNvPr id="7866" name="Google Shape;7866;p26"/>
          <p:cNvSpPr txBox="1"/>
          <p:nvPr>
            <p:ph idx="1" type="body"/>
          </p:nvPr>
        </p:nvSpPr>
        <p:spPr>
          <a:xfrm>
            <a:off x="5867050" y="2498000"/>
            <a:ext cx="2345700" cy="1629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867" name="Google Shape;7867;p26"/>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68" name="Google Shape;7868;p26"/>
          <p:cNvSpPr/>
          <p:nvPr/>
        </p:nvSpPr>
        <p:spPr>
          <a:xfrm rot="10800000">
            <a:off x="-6572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6"/>
          <p:cNvSpPr/>
          <p:nvPr/>
        </p:nvSpPr>
        <p:spPr>
          <a:xfrm rot="10800000">
            <a:off x="-4900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0" name="Google Shape;7870;p26"/>
          <p:cNvGrpSpPr/>
          <p:nvPr/>
        </p:nvGrpSpPr>
        <p:grpSpPr>
          <a:xfrm rot="10800000">
            <a:off x="8480754" y="3456890"/>
            <a:ext cx="274836" cy="1611920"/>
            <a:chOff x="4769975" y="2151700"/>
            <a:chExt cx="149100" cy="874475"/>
          </a:xfrm>
        </p:grpSpPr>
        <p:sp>
          <p:nvSpPr>
            <p:cNvPr id="7871" name="Google Shape;7871;p26"/>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6"/>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6"/>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6"/>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6"/>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6"/>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6"/>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6"/>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6"/>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6"/>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6"/>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6"/>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6"/>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6"/>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6"/>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6"/>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6"/>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6"/>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6"/>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6"/>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26"/>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6"/>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6"/>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6"/>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6"/>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6"/>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6"/>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6"/>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6"/>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6"/>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6"/>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6"/>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6"/>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26"/>
          <p:cNvGrpSpPr/>
          <p:nvPr/>
        </p:nvGrpSpPr>
        <p:grpSpPr>
          <a:xfrm rot="10800000">
            <a:off x="-657303" y="2160074"/>
            <a:ext cx="1299260" cy="1296418"/>
            <a:chOff x="6378300" y="2596400"/>
            <a:chExt cx="754375" cy="752725"/>
          </a:xfrm>
        </p:grpSpPr>
        <p:sp>
          <p:nvSpPr>
            <p:cNvPr id="7905" name="Google Shape;7905;p26"/>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6"/>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6"/>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6"/>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6"/>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6"/>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6"/>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6"/>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6"/>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6"/>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6"/>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6"/>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6"/>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6"/>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6"/>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6"/>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6"/>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6"/>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6"/>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6"/>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6"/>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6"/>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26"/>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26"/>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6"/>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6"/>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6"/>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6"/>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6"/>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6"/>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6"/>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6"/>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6"/>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6"/>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6"/>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6"/>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6"/>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6"/>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6"/>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6"/>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6"/>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6"/>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6"/>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6"/>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6"/>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6"/>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6"/>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6"/>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6"/>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6"/>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6"/>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6"/>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6"/>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6"/>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6"/>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6"/>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6"/>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6"/>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6"/>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6"/>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6"/>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6"/>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6"/>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6"/>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6"/>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6"/>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6"/>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6"/>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6"/>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6"/>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6"/>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6"/>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6"/>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6"/>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6"/>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6"/>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6"/>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6"/>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6"/>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6"/>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6"/>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6"/>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6"/>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6"/>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6"/>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6"/>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6"/>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6"/>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6"/>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6"/>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6"/>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6"/>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6"/>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6"/>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6"/>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6"/>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26"/>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6"/>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6"/>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6"/>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6"/>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26"/>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26"/>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6"/>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6"/>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6"/>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6"/>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26"/>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6"/>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6"/>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6"/>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6"/>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6"/>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6"/>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6"/>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6"/>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6"/>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6"/>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6"/>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6"/>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6"/>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6"/>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6"/>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6"/>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6"/>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6"/>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26"/>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6"/>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6"/>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6"/>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6"/>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6"/>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6"/>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6"/>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6"/>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6"/>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6"/>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6"/>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6"/>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6"/>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6"/>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6"/>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6"/>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6"/>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26"/>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6"/>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6"/>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6"/>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6"/>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6"/>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6"/>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6"/>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6"/>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6"/>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6"/>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6"/>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6"/>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6"/>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6"/>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6"/>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6"/>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6"/>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6"/>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6"/>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6"/>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6"/>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6"/>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6"/>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6"/>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6"/>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6"/>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6"/>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6"/>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26"/>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6"/>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6"/>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6"/>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6"/>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6"/>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6"/>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6"/>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6"/>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7" name="Google Shape;8087;p26"/>
          <p:cNvSpPr/>
          <p:nvPr/>
        </p:nvSpPr>
        <p:spPr>
          <a:xfrm rot="10800000">
            <a:off x="257922" y="28242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6"/>
          <p:cNvSpPr/>
          <p:nvPr/>
        </p:nvSpPr>
        <p:spPr>
          <a:xfrm>
            <a:off x="-559615" y="49747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6"/>
          <p:cNvSpPr/>
          <p:nvPr/>
        </p:nvSpPr>
        <p:spPr>
          <a:xfrm rot="10800000">
            <a:off x="8675045" y="818178"/>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AND_BODY_2">
    <p:spTree>
      <p:nvGrpSpPr>
        <p:cNvPr id="8090" name="Shape 8090"/>
        <p:cNvGrpSpPr/>
        <p:nvPr/>
      </p:nvGrpSpPr>
      <p:grpSpPr>
        <a:xfrm>
          <a:off x="0" y="0"/>
          <a:ext cx="0" cy="0"/>
          <a:chOff x="0" y="0"/>
          <a:chExt cx="0" cy="0"/>
        </a:xfrm>
      </p:grpSpPr>
      <p:sp>
        <p:nvSpPr>
          <p:cNvPr id="8091" name="Google Shape;8091;p27"/>
          <p:cNvSpPr txBox="1"/>
          <p:nvPr>
            <p:ph type="title"/>
          </p:nvPr>
        </p:nvSpPr>
        <p:spPr>
          <a:xfrm>
            <a:off x="2759550" y="955800"/>
            <a:ext cx="3624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oppins"/>
              <a:buNone/>
              <a:defRPr b="1" sz="4800">
                <a:latin typeface="Poppins"/>
                <a:ea typeface="Poppins"/>
                <a:cs typeface="Poppins"/>
                <a:sym typeface="Poppi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092" name="Google Shape;8092;p27"/>
          <p:cNvSpPr txBox="1"/>
          <p:nvPr>
            <p:ph idx="1" type="body"/>
          </p:nvPr>
        </p:nvSpPr>
        <p:spPr>
          <a:xfrm>
            <a:off x="2919900" y="1675950"/>
            <a:ext cx="3304200" cy="1407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093" name="Google Shape;8093;p27"/>
          <p:cNvSpPr/>
          <p:nvPr/>
        </p:nvSpPr>
        <p:spPr>
          <a:xfrm>
            <a:off x="-152400" y="-56425"/>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7"/>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7"/>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7"/>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7" name="Google Shape;8097;p27"/>
          <p:cNvGrpSpPr/>
          <p:nvPr/>
        </p:nvGrpSpPr>
        <p:grpSpPr>
          <a:xfrm rot="10800000">
            <a:off x="917904" y="2836990"/>
            <a:ext cx="274836" cy="1611920"/>
            <a:chOff x="4769975" y="2151700"/>
            <a:chExt cx="149100" cy="874475"/>
          </a:xfrm>
        </p:grpSpPr>
        <p:sp>
          <p:nvSpPr>
            <p:cNvPr id="8098" name="Google Shape;8098;p27"/>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7"/>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7"/>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7"/>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7"/>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7"/>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7"/>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7"/>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7"/>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7"/>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7"/>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7"/>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7"/>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7"/>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7"/>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7"/>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7"/>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7"/>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7"/>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7"/>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7"/>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7"/>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7"/>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7"/>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7"/>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27"/>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7"/>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7"/>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7"/>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7"/>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27"/>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27"/>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7"/>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1" name="Google Shape;8131;p27"/>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7"/>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7"/>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4" name="Google Shape;8134;p27"/>
          <p:cNvGrpSpPr/>
          <p:nvPr/>
        </p:nvGrpSpPr>
        <p:grpSpPr>
          <a:xfrm rot="10800000">
            <a:off x="-717753" y="1564574"/>
            <a:ext cx="1299260" cy="1296418"/>
            <a:chOff x="6378300" y="2596400"/>
            <a:chExt cx="754375" cy="752725"/>
          </a:xfrm>
        </p:grpSpPr>
        <p:sp>
          <p:nvSpPr>
            <p:cNvPr id="8135" name="Google Shape;8135;p27"/>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7"/>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7"/>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7"/>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7"/>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7"/>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7"/>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7"/>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7"/>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7"/>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7"/>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7"/>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7"/>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7"/>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7"/>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7"/>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7"/>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7"/>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7"/>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7"/>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7"/>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7"/>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7"/>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7"/>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7"/>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7"/>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7"/>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7"/>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7"/>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7"/>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7"/>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7"/>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7"/>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7"/>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27"/>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7"/>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7"/>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7"/>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7"/>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7"/>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7"/>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7"/>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7"/>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7"/>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7"/>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7"/>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7"/>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7"/>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7"/>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7"/>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7"/>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7"/>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7"/>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7"/>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7"/>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7"/>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7"/>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27"/>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27"/>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7"/>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7"/>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7"/>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7"/>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7"/>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27"/>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27"/>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7"/>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7"/>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7"/>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27"/>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27"/>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27"/>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7"/>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27"/>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7"/>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27"/>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27"/>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27"/>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7"/>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7"/>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7"/>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7"/>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7"/>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7"/>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7"/>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7"/>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7"/>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7"/>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7"/>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7"/>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7"/>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7"/>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7"/>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7"/>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7"/>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27"/>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7"/>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7"/>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7"/>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27"/>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27"/>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27"/>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27"/>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7"/>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7"/>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7"/>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7"/>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7"/>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7"/>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7"/>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7"/>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7"/>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7"/>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7"/>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7"/>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7"/>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7"/>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7"/>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7"/>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7"/>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7"/>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7"/>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7"/>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7"/>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7"/>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7"/>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7"/>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7"/>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7"/>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7"/>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7"/>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7"/>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7"/>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7"/>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7"/>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7"/>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7"/>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7"/>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7"/>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7"/>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7"/>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7"/>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7"/>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27"/>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7"/>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7"/>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7"/>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7"/>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7"/>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7"/>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7"/>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7"/>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7"/>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7"/>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7"/>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7"/>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7"/>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7"/>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7"/>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7"/>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7"/>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7"/>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7"/>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7"/>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7"/>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7"/>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7"/>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7"/>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7"/>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7"/>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7"/>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7"/>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7"/>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7"/>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7"/>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7"/>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7"/>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7"/>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7"/>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7"/>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7"/>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7"/>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7" name="Google Shape;8317;p27"/>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7"/>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7"/>
          <p:cNvSpPr/>
          <p:nvPr/>
        </p:nvSpPr>
        <p:spPr>
          <a:xfrm>
            <a:off x="7584300" y="-56400"/>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7"/>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7"/>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7"/>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7"/>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7"/>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5" name="Google Shape;8325;p27"/>
          <p:cNvGrpSpPr/>
          <p:nvPr/>
        </p:nvGrpSpPr>
        <p:grpSpPr>
          <a:xfrm>
            <a:off x="8552455" y="2981231"/>
            <a:ext cx="1019815" cy="944312"/>
            <a:chOff x="2113525" y="2880575"/>
            <a:chExt cx="609500" cy="564375"/>
          </a:xfrm>
        </p:grpSpPr>
        <p:sp>
          <p:nvSpPr>
            <p:cNvPr id="8326" name="Google Shape;8326;p27"/>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7"/>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7"/>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7"/>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27"/>
          <p:cNvGrpSpPr/>
          <p:nvPr/>
        </p:nvGrpSpPr>
        <p:grpSpPr>
          <a:xfrm>
            <a:off x="8098774" y="1820192"/>
            <a:ext cx="349968" cy="2052568"/>
            <a:chOff x="1037125" y="2236325"/>
            <a:chExt cx="149100" cy="874475"/>
          </a:xfrm>
        </p:grpSpPr>
        <p:sp>
          <p:nvSpPr>
            <p:cNvPr id="8331" name="Google Shape;8331;p2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2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2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7" name="Google Shape;8367;p27"/>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7"/>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9" name="Google Shape;8369;p27"/>
          <p:cNvGrpSpPr/>
          <p:nvPr/>
        </p:nvGrpSpPr>
        <p:grpSpPr>
          <a:xfrm>
            <a:off x="8471164" y="-89812"/>
            <a:ext cx="1236640" cy="1210852"/>
            <a:chOff x="236475" y="527300"/>
            <a:chExt cx="1124525" cy="1101075"/>
          </a:xfrm>
        </p:grpSpPr>
        <p:sp>
          <p:nvSpPr>
            <p:cNvPr id="8370" name="Google Shape;8370;p27"/>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7"/>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7"/>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7"/>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7"/>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7"/>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7"/>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7"/>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7"/>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7"/>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7"/>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7"/>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7"/>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7"/>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7"/>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27"/>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7"/>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7"/>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7"/>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7"/>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7"/>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27"/>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7"/>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7"/>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7"/>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7"/>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7"/>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7"/>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7"/>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7"/>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7"/>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7"/>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7"/>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7"/>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7"/>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7"/>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7"/>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7"/>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7"/>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7"/>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7"/>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7"/>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7"/>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7"/>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7"/>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7"/>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7"/>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7"/>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7"/>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7"/>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7"/>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7"/>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7"/>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7"/>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7"/>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7"/>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7"/>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7"/>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7"/>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7"/>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7"/>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7"/>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7"/>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7"/>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7"/>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7"/>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7"/>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7"/>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7"/>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7"/>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7"/>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7"/>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7"/>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7"/>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7"/>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7"/>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27"/>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7"/>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7"/>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7"/>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7"/>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7"/>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7"/>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7"/>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7"/>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7"/>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7"/>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7"/>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7"/>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7"/>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7"/>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7"/>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7"/>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7"/>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7"/>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7"/>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7"/>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7"/>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7"/>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7"/>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7"/>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7"/>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7"/>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7"/>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7"/>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7"/>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7"/>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7"/>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7"/>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7"/>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7"/>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7"/>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7"/>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7"/>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7"/>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7"/>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7"/>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7"/>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7"/>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7"/>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7"/>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7"/>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7"/>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7"/>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7"/>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7"/>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7"/>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7"/>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7"/>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7"/>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7"/>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7"/>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7"/>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7"/>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7"/>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7"/>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7"/>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7"/>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7"/>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7"/>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7"/>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7"/>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7"/>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7"/>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7"/>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7"/>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7"/>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7"/>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7"/>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7"/>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7"/>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7"/>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7"/>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7"/>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7"/>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7"/>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7"/>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7"/>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7"/>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7"/>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7"/>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7"/>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7"/>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7"/>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7"/>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7"/>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7"/>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7"/>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7"/>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7"/>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7"/>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7"/>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7"/>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7"/>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7"/>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7"/>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7"/>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7"/>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7"/>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7"/>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7"/>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7"/>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7"/>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7"/>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7"/>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7"/>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7"/>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7"/>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7"/>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7"/>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7"/>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7"/>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7"/>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7"/>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7"/>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7"/>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7"/>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7"/>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7"/>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27"/>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7"/>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7"/>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7"/>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7"/>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27"/>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27"/>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7"/>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7"/>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7"/>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7"/>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7"/>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7"/>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7"/>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7"/>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7"/>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7"/>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7"/>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7"/>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7"/>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7"/>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7"/>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7"/>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27"/>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7"/>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7"/>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7"/>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7"/>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7"/>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27"/>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27"/>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7"/>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7"/>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7"/>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7"/>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27"/>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7"/>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7"/>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7"/>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7"/>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7"/>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7"/>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7"/>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7"/>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7"/>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7"/>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7"/>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27"/>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27"/>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7"/>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7"/>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7"/>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7"/>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27"/>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27"/>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27"/>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7"/>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7"/>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7"/>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7"/>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7"/>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7"/>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7"/>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7"/>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7"/>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7"/>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7"/>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7"/>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7"/>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7"/>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7"/>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7"/>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7"/>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7"/>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7"/>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7"/>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7"/>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7"/>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7"/>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7"/>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7"/>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7"/>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7"/>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7"/>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7"/>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7"/>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7"/>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7"/>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7"/>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27"/>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7"/>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7"/>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7"/>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7"/>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7"/>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7"/>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7"/>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7"/>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7"/>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7"/>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7"/>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7"/>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7"/>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7"/>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7"/>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7"/>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7"/>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7"/>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7"/>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7"/>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7"/>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7"/>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7"/>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27"/>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27"/>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7"/>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7"/>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7"/>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7"/>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7"/>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7"/>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7"/>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7"/>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7"/>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7"/>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7"/>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7"/>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7"/>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7"/>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7"/>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7"/>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7"/>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7"/>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7"/>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7"/>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7"/>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7"/>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7"/>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7"/>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7"/>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7"/>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7"/>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7"/>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7"/>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7"/>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7"/>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7"/>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7"/>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7"/>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7"/>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7"/>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7"/>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7"/>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7"/>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7"/>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7"/>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7"/>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7"/>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7"/>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7"/>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7"/>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7"/>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7"/>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7"/>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7"/>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7"/>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7"/>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7"/>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7"/>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7"/>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7"/>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7"/>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7"/>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7"/>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7"/>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7"/>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7"/>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7"/>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7"/>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7"/>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7"/>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7"/>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7"/>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7"/>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7"/>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7"/>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7"/>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7"/>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7"/>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7"/>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7"/>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7"/>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7"/>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7"/>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7"/>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7"/>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7"/>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7"/>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7"/>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7"/>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7"/>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7"/>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7"/>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7"/>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27"/>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27"/>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27"/>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27"/>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27"/>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27"/>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27"/>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27"/>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7"/>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7"/>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7"/>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7"/>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27"/>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27"/>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7"/>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7"/>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7"/>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7"/>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7"/>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7"/>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7"/>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7"/>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7"/>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7"/>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7"/>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7"/>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7"/>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7"/>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7"/>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7"/>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7"/>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7"/>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7"/>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7"/>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7"/>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7"/>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7"/>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7"/>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7"/>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7"/>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7"/>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7"/>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7"/>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7"/>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7"/>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7"/>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7"/>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7"/>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27"/>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7"/>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7"/>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7"/>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7"/>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7"/>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27"/>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7"/>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27"/>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27"/>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7"/>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27"/>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27"/>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27"/>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7"/>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7"/>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7"/>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7"/>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7"/>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27"/>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7"/>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7"/>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7"/>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7"/>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7"/>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7"/>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7"/>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7"/>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7"/>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7"/>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27"/>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27"/>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7"/>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7"/>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7"/>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7"/>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27"/>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27"/>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7"/>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7"/>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7"/>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7"/>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7"/>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7"/>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7"/>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7"/>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7"/>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7"/>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7"/>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7"/>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7"/>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7"/>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7"/>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7"/>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7"/>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7"/>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7"/>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7"/>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7"/>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7"/>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7"/>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27"/>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27"/>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7"/>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7"/>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7"/>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7"/>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7"/>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7"/>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7"/>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7"/>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7"/>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7"/>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7"/>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27"/>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7"/>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7"/>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7"/>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7"/>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27"/>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7"/>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27"/>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27"/>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7"/>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7"/>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27"/>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27"/>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7"/>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7"/>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7"/>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7"/>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27"/>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27"/>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7"/>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7"/>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7"/>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7"/>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27"/>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7"/>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7"/>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7"/>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7"/>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7"/>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7"/>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27"/>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7"/>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7"/>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7"/>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7"/>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27"/>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7"/>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7"/>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7"/>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7"/>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7"/>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7"/>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7"/>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7"/>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7"/>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7"/>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7"/>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7"/>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7"/>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7"/>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7"/>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7"/>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7"/>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7"/>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7"/>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7"/>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7"/>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7"/>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7"/>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27"/>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7"/>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7"/>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7"/>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7"/>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7"/>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7"/>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7"/>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7"/>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7"/>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7"/>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7"/>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27"/>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7"/>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7"/>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7"/>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7"/>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7"/>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7"/>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27"/>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7"/>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7"/>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27"/>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27"/>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27"/>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27"/>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7"/>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7"/>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7"/>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7"/>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27"/>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27"/>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27"/>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7"/>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7"/>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7"/>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7"/>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27"/>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7"/>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7"/>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7"/>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7"/>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7"/>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7"/>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7"/>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7"/>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7"/>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7"/>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7"/>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7"/>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27"/>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27"/>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27"/>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7"/>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7"/>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27"/>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27"/>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7"/>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7"/>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27"/>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7"/>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27"/>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27"/>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27"/>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27"/>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27"/>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27"/>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27"/>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27"/>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27"/>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7"/>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7"/>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7"/>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27"/>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27"/>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7"/>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27"/>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27"/>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7"/>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7"/>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7"/>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7"/>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7"/>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7"/>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27"/>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27"/>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27"/>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27"/>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27"/>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27"/>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27"/>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27"/>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27"/>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7"/>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7"/>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7"/>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7"/>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7"/>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7"/>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7"/>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7"/>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7"/>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7"/>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7"/>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7"/>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7"/>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7"/>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7"/>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7"/>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7"/>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7"/>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27"/>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27"/>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27"/>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7"/>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7"/>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7"/>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7"/>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7"/>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7"/>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7"/>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7"/>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7"/>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7"/>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7"/>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7"/>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7"/>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7"/>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7"/>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7"/>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27"/>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27"/>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7"/>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7"/>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7"/>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7"/>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7"/>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7"/>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7"/>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27"/>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27"/>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27"/>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7"/>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7"/>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7"/>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7"/>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7"/>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7"/>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7"/>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7"/>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4" name="Google Shape;9104;p27"/>
          <p:cNvSpPr txBox="1"/>
          <p:nvPr/>
        </p:nvSpPr>
        <p:spPr>
          <a:xfrm>
            <a:off x="2987700" y="3638625"/>
            <a:ext cx="31686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Poppins Light"/>
                <a:ea typeface="Poppins Light"/>
                <a:cs typeface="Poppins Light"/>
                <a:sym typeface="Poppins Light"/>
              </a:rPr>
              <a:t>CREDITS: This presentation template was created by </a:t>
            </a:r>
            <a:r>
              <a:rPr lang="en" sz="1000">
                <a:solidFill>
                  <a:schemeClr val="accent2"/>
                </a:solidFill>
                <a:uFill>
                  <a:noFill/>
                </a:uFill>
                <a:latin typeface="Poppins Light"/>
                <a:ea typeface="Poppins Light"/>
                <a:cs typeface="Poppins Light"/>
                <a:sym typeface="Poppins Light"/>
                <a:hlinkClick r:id="rId2">
                  <a:extLst>
                    <a:ext uri="{A12FA001-AC4F-418D-AE19-62706E023703}">
                      <ahyp:hlinkClr val="tx"/>
                    </a:ext>
                  </a:extLst>
                </a:hlinkClick>
              </a:rPr>
              <a:t>Slidesgo</a:t>
            </a:r>
            <a:r>
              <a:rPr lang="en" sz="1000">
                <a:solidFill>
                  <a:schemeClr val="accent2"/>
                </a:solidFill>
                <a:latin typeface="Poppins Light"/>
                <a:ea typeface="Poppins Light"/>
                <a:cs typeface="Poppins Light"/>
                <a:sym typeface="Poppins Light"/>
              </a:rPr>
              <a:t>, including icons by </a:t>
            </a:r>
            <a:r>
              <a:rPr lang="en" sz="1000">
                <a:solidFill>
                  <a:schemeClr val="accent2"/>
                </a:solidFill>
                <a:uFill>
                  <a:noFill/>
                </a:uFill>
                <a:latin typeface="Poppins Light"/>
                <a:ea typeface="Poppins Light"/>
                <a:cs typeface="Poppins Light"/>
                <a:sym typeface="Poppins Light"/>
                <a:hlinkClick r:id="rId3">
                  <a:extLst>
                    <a:ext uri="{A12FA001-AC4F-418D-AE19-62706E023703}">
                      <ahyp:hlinkClr val="tx"/>
                    </a:ext>
                  </a:extLst>
                </a:hlinkClick>
              </a:rPr>
              <a:t>Flaticon</a:t>
            </a:r>
            <a:r>
              <a:rPr lang="en" sz="1000">
                <a:solidFill>
                  <a:schemeClr val="accent2"/>
                </a:solidFill>
                <a:latin typeface="Poppins Light"/>
                <a:ea typeface="Poppins Light"/>
                <a:cs typeface="Poppins Light"/>
                <a:sym typeface="Poppins Light"/>
              </a:rPr>
              <a:t>, and infographics &amp; images by </a:t>
            </a:r>
            <a:r>
              <a:rPr lang="en" sz="1000">
                <a:solidFill>
                  <a:schemeClr val="accent2"/>
                </a:solidFill>
                <a:uFill>
                  <a:noFill/>
                </a:uFill>
                <a:latin typeface="Poppins Light"/>
                <a:ea typeface="Poppins Light"/>
                <a:cs typeface="Poppins Light"/>
                <a:sym typeface="Poppins Light"/>
                <a:hlinkClick r:id="rId4">
                  <a:extLst>
                    <a:ext uri="{A12FA001-AC4F-418D-AE19-62706E023703}">
                      <ahyp:hlinkClr val="tx"/>
                    </a:ext>
                  </a:extLst>
                </a:hlinkClick>
              </a:rPr>
              <a:t>Freepik</a:t>
            </a:r>
            <a:r>
              <a:rPr lang="en" sz="1000">
                <a:solidFill>
                  <a:schemeClr val="accent2"/>
                </a:solidFill>
                <a:latin typeface="Poppins Light"/>
                <a:ea typeface="Poppins Light"/>
                <a:cs typeface="Poppins Light"/>
                <a:sym typeface="Poppins Light"/>
              </a:rPr>
              <a:t>. </a:t>
            </a:r>
            <a:endParaRPr sz="1000">
              <a:solidFill>
                <a:schemeClr val="accent2"/>
              </a:solidFill>
              <a:latin typeface="Poppins Light"/>
              <a:ea typeface="Poppins Light"/>
              <a:cs typeface="Poppins Light"/>
              <a:sym typeface="Poppins Light"/>
            </a:endParaRPr>
          </a:p>
          <a:p>
            <a:pPr indent="0" lvl="0" marL="0" rtl="0" algn="ctr">
              <a:spcBef>
                <a:spcPts val="300"/>
              </a:spcBef>
              <a:spcAft>
                <a:spcPts val="0"/>
              </a:spcAft>
              <a:buNone/>
            </a:pPr>
            <a:r>
              <a:t/>
            </a:r>
            <a:endParaRPr sz="1000">
              <a:solidFill>
                <a:schemeClr val="accent2"/>
              </a:solidFill>
              <a:latin typeface="Poppins Light"/>
              <a:ea typeface="Poppins Light"/>
              <a:cs typeface="Poppins Light"/>
              <a:sym typeface="Poppins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43" name="Shape 2543"/>
        <p:cNvGrpSpPr/>
        <p:nvPr/>
      </p:nvGrpSpPr>
      <p:grpSpPr>
        <a:xfrm>
          <a:off x="0" y="0"/>
          <a:ext cx="0" cy="0"/>
          <a:chOff x="0" y="0"/>
          <a:chExt cx="0" cy="0"/>
        </a:xfrm>
      </p:grpSpPr>
      <p:sp>
        <p:nvSpPr>
          <p:cNvPr id="2544" name="Google Shape;2544;p4"/>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Poppins"/>
              <a:buNone/>
              <a:defRPr b="1" sz="1800">
                <a:latin typeface="Poppins"/>
                <a:ea typeface="Poppins"/>
                <a:cs typeface="Poppins"/>
                <a:sym typeface="Poppin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545" name="Google Shape;2545;p4"/>
          <p:cNvSpPr txBox="1"/>
          <p:nvPr>
            <p:ph idx="1" type="body"/>
          </p:nvPr>
        </p:nvSpPr>
        <p:spPr>
          <a:xfrm>
            <a:off x="2919900" y="3175525"/>
            <a:ext cx="3304200" cy="1407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546" name="Google Shape;2546;p4"/>
          <p:cNvSpPr/>
          <p:nvPr/>
        </p:nvSpPr>
        <p:spPr>
          <a:xfrm>
            <a:off x="-152400" y="-56425"/>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0" name="Google Shape;2550;p4"/>
          <p:cNvGrpSpPr/>
          <p:nvPr/>
        </p:nvGrpSpPr>
        <p:grpSpPr>
          <a:xfrm rot="10800000">
            <a:off x="917904" y="2836990"/>
            <a:ext cx="274836" cy="1611920"/>
            <a:chOff x="4769975" y="2151700"/>
            <a:chExt cx="149100" cy="874475"/>
          </a:xfrm>
        </p:grpSpPr>
        <p:sp>
          <p:nvSpPr>
            <p:cNvPr id="2551" name="Google Shape;2551;p4"/>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4" name="Google Shape;2584;p4"/>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7" name="Google Shape;2587;p4"/>
          <p:cNvGrpSpPr/>
          <p:nvPr/>
        </p:nvGrpSpPr>
        <p:grpSpPr>
          <a:xfrm rot="10800000">
            <a:off x="-717753" y="1564574"/>
            <a:ext cx="1299260" cy="1296418"/>
            <a:chOff x="6378300" y="2596400"/>
            <a:chExt cx="754375" cy="752725"/>
          </a:xfrm>
        </p:grpSpPr>
        <p:sp>
          <p:nvSpPr>
            <p:cNvPr id="2588" name="Google Shape;2588;p4"/>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0" name="Google Shape;2770;p4"/>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
          <p:cNvSpPr/>
          <p:nvPr/>
        </p:nvSpPr>
        <p:spPr>
          <a:xfrm>
            <a:off x="7584300" y="-56400"/>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8" name="Google Shape;2778;p4"/>
          <p:cNvGrpSpPr/>
          <p:nvPr/>
        </p:nvGrpSpPr>
        <p:grpSpPr>
          <a:xfrm>
            <a:off x="8552455" y="2981231"/>
            <a:ext cx="1019815" cy="944312"/>
            <a:chOff x="2113525" y="2880575"/>
            <a:chExt cx="609500" cy="564375"/>
          </a:xfrm>
        </p:grpSpPr>
        <p:sp>
          <p:nvSpPr>
            <p:cNvPr id="2779" name="Google Shape;2779;p4"/>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4"/>
          <p:cNvGrpSpPr/>
          <p:nvPr/>
        </p:nvGrpSpPr>
        <p:grpSpPr>
          <a:xfrm>
            <a:off x="8098774" y="1820192"/>
            <a:ext cx="349968" cy="2052568"/>
            <a:chOff x="1037125" y="2236325"/>
            <a:chExt cx="149100" cy="874475"/>
          </a:xfrm>
        </p:grpSpPr>
        <p:sp>
          <p:nvSpPr>
            <p:cNvPr id="2784" name="Google Shape;2784;p4"/>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0" name="Google Shape;2820;p4"/>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4"/>
          <p:cNvGrpSpPr/>
          <p:nvPr/>
        </p:nvGrpSpPr>
        <p:grpSpPr>
          <a:xfrm>
            <a:off x="8471164" y="-89812"/>
            <a:ext cx="1236640" cy="1210852"/>
            <a:chOff x="236475" y="527300"/>
            <a:chExt cx="1124525" cy="1101075"/>
          </a:xfrm>
        </p:grpSpPr>
        <p:sp>
          <p:nvSpPr>
            <p:cNvPr id="2823" name="Google Shape;2823;p4"/>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3557" name="Shape 3557"/>
        <p:cNvGrpSpPr/>
        <p:nvPr/>
      </p:nvGrpSpPr>
      <p:grpSpPr>
        <a:xfrm>
          <a:off x="0" y="0"/>
          <a:ext cx="0" cy="0"/>
          <a:chOff x="0" y="0"/>
          <a:chExt cx="0" cy="0"/>
        </a:xfrm>
      </p:grpSpPr>
      <p:sp>
        <p:nvSpPr>
          <p:cNvPr id="3558" name="Google Shape;3558;p5"/>
          <p:cNvSpPr txBox="1"/>
          <p:nvPr>
            <p:ph idx="1" type="body"/>
          </p:nvPr>
        </p:nvSpPr>
        <p:spPr>
          <a:xfrm>
            <a:off x="755900"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59" name="Google Shape;3559;p5"/>
          <p:cNvSpPr txBox="1"/>
          <p:nvPr>
            <p:ph idx="2" type="body"/>
          </p:nvPr>
        </p:nvSpPr>
        <p:spPr>
          <a:xfrm>
            <a:off x="4966898"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60" name="Google Shape;3560;p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61" name="Shape 3561"/>
        <p:cNvGrpSpPr/>
        <p:nvPr/>
      </p:nvGrpSpPr>
      <p:grpSpPr>
        <a:xfrm>
          <a:off x="0" y="0"/>
          <a:ext cx="0" cy="0"/>
          <a:chOff x="0" y="0"/>
          <a:chExt cx="0" cy="0"/>
        </a:xfrm>
      </p:grpSpPr>
      <p:sp>
        <p:nvSpPr>
          <p:cNvPr id="3562" name="Google Shape;3562;p6"/>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63" name="Shape 3563"/>
        <p:cNvGrpSpPr/>
        <p:nvPr/>
      </p:nvGrpSpPr>
      <p:grpSpPr>
        <a:xfrm>
          <a:off x="0" y="0"/>
          <a:ext cx="0" cy="0"/>
          <a:chOff x="0" y="0"/>
          <a:chExt cx="0" cy="0"/>
        </a:xfrm>
      </p:grpSpPr>
      <p:sp>
        <p:nvSpPr>
          <p:cNvPr id="3564" name="Google Shape;3564;p7"/>
          <p:cNvSpPr txBox="1"/>
          <p:nvPr>
            <p:ph type="title"/>
          </p:nvPr>
        </p:nvSpPr>
        <p:spPr>
          <a:xfrm>
            <a:off x="914050" y="14354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65" name="Google Shape;3565;p7"/>
          <p:cNvSpPr txBox="1"/>
          <p:nvPr>
            <p:ph idx="1" type="body"/>
          </p:nvPr>
        </p:nvSpPr>
        <p:spPr>
          <a:xfrm>
            <a:off x="914050" y="2269400"/>
            <a:ext cx="2808000" cy="2271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566" name="Google Shape;3566;p7"/>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67" name="Shape 3567"/>
        <p:cNvGrpSpPr/>
        <p:nvPr/>
      </p:nvGrpSpPr>
      <p:grpSpPr>
        <a:xfrm>
          <a:off x="0" y="0"/>
          <a:ext cx="0" cy="0"/>
          <a:chOff x="0" y="0"/>
          <a:chExt cx="0" cy="0"/>
        </a:xfrm>
      </p:grpSpPr>
      <p:sp>
        <p:nvSpPr>
          <p:cNvPr id="3568" name="Google Shape;3568;p8"/>
          <p:cNvSpPr/>
          <p:nvPr/>
        </p:nvSpPr>
        <p:spPr>
          <a:xfrm>
            <a:off x="-45000" y="753450"/>
            <a:ext cx="4371900" cy="34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
          <p:cNvSpPr txBox="1"/>
          <p:nvPr>
            <p:ph type="title"/>
          </p:nvPr>
        </p:nvSpPr>
        <p:spPr>
          <a:xfrm>
            <a:off x="566450" y="450150"/>
            <a:ext cx="3394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grpSp>
        <p:nvGrpSpPr>
          <p:cNvPr id="3570" name="Google Shape;3570;p8"/>
          <p:cNvGrpSpPr/>
          <p:nvPr/>
        </p:nvGrpSpPr>
        <p:grpSpPr>
          <a:xfrm>
            <a:off x="7914133" y="3335880"/>
            <a:ext cx="2088805" cy="2045357"/>
            <a:chOff x="236475" y="527300"/>
            <a:chExt cx="1124525" cy="1101075"/>
          </a:xfrm>
        </p:grpSpPr>
        <p:sp>
          <p:nvSpPr>
            <p:cNvPr id="3571" name="Google Shape;3571;p8"/>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05" name="Shape 4305"/>
        <p:cNvGrpSpPr/>
        <p:nvPr/>
      </p:nvGrpSpPr>
      <p:grpSpPr>
        <a:xfrm>
          <a:off x="0" y="0"/>
          <a:ext cx="0" cy="0"/>
          <a:chOff x="0" y="0"/>
          <a:chExt cx="0" cy="0"/>
        </a:xfrm>
      </p:grpSpPr>
      <p:sp>
        <p:nvSpPr>
          <p:cNvPr id="4306" name="Google Shape;4306;p9"/>
          <p:cNvSpPr txBox="1"/>
          <p:nvPr>
            <p:ph idx="1" type="subTitle"/>
          </p:nvPr>
        </p:nvSpPr>
        <p:spPr>
          <a:xfrm>
            <a:off x="2590950" y="948450"/>
            <a:ext cx="3962100" cy="77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307" name="Google Shape;4307;p9"/>
          <p:cNvSpPr txBox="1"/>
          <p:nvPr>
            <p:ph idx="2" type="body"/>
          </p:nvPr>
        </p:nvSpPr>
        <p:spPr>
          <a:xfrm>
            <a:off x="5062525" y="2030850"/>
            <a:ext cx="3316200" cy="2522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08" name="Google Shape;4308;p9"/>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09" name="Google Shape;4309;p9"/>
          <p:cNvSpPr/>
          <p:nvPr/>
        </p:nvSpPr>
        <p:spPr>
          <a:xfrm>
            <a:off x="5832022" y="46615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
          <p:cNvSpPr/>
          <p:nvPr/>
        </p:nvSpPr>
        <p:spPr>
          <a:xfrm>
            <a:off x="508098" y="123226"/>
            <a:ext cx="1095856" cy="1095856"/>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9"/>
          <p:cNvGrpSpPr/>
          <p:nvPr/>
        </p:nvGrpSpPr>
        <p:grpSpPr>
          <a:xfrm>
            <a:off x="-750851" y="123226"/>
            <a:ext cx="1801489" cy="1763922"/>
            <a:chOff x="236475" y="527300"/>
            <a:chExt cx="1124525" cy="1101075"/>
          </a:xfrm>
        </p:grpSpPr>
        <p:sp>
          <p:nvSpPr>
            <p:cNvPr id="4312" name="Google Shape;4312;p9"/>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9"/>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9"/>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9"/>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9"/>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9"/>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9"/>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9"/>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9"/>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9"/>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9"/>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9"/>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9"/>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9"/>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9"/>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9"/>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9"/>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9"/>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9"/>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9"/>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9"/>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9"/>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9"/>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9"/>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9"/>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9"/>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9"/>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9"/>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9"/>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9"/>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9"/>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9"/>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9"/>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9"/>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9"/>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9"/>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9"/>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9"/>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9"/>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9"/>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9"/>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9"/>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9"/>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9"/>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9"/>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9"/>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9"/>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9"/>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9"/>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9"/>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9"/>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9"/>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9"/>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9"/>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9"/>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9"/>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9"/>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9"/>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9"/>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9"/>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9"/>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9"/>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9"/>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9"/>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9"/>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9"/>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9"/>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9"/>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9"/>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9"/>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9"/>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9"/>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9"/>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9"/>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9"/>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6" name="Google Shape;5046;p9"/>
          <p:cNvSpPr/>
          <p:nvPr/>
        </p:nvSpPr>
        <p:spPr>
          <a:xfrm>
            <a:off x="8366832" y="494264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47" name="Shape 5047"/>
        <p:cNvGrpSpPr/>
        <p:nvPr/>
      </p:nvGrpSpPr>
      <p:grpSpPr>
        <a:xfrm>
          <a:off x="0" y="0"/>
          <a:ext cx="0" cy="0"/>
          <a:chOff x="0" y="0"/>
          <a:chExt cx="0" cy="0"/>
        </a:xfrm>
      </p:grpSpPr>
      <p:sp>
        <p:nvSpPr>
          <p:cNvPr id="5048" name="Google Shape;5048;p10"/>
          <p:cNvSpPr txBox="1"/>
          <p:nvPr>
            <p:ph idx="1" type="body"/>
          </p:nvPr>
        </p:nvSpPr>
        <p:spPr>
          <a:xfrm>
            <a:off x="6294250" y="1867275"/>
            <a:ext cx="2108400" cy="22968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1800"/>
            </a:lvl1pPr>
          </a:lstStyle>
          <a:p/>
        </p:txBody>
      </p:sp>
      <p:sp>
        <p:nvSpPr>
          <p:cNvPr id="5049" name="Google Shape;5049;p10"/>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1350" y="445025"/>
            <a:ext cx="57468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951350" y="1752375"/>
            <a:ext cx="5746800" cy="2687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indent="-317500" lvl="1" marL="914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2pPr>
            <a:lvl3pPr indent="-317500" lvl="2" marL="1371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3pPr>
            <a:lvl4pPr indent="-317500" lvl="3" marL="18288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4pPr>
            <a:lvl5pPr indent="-317500" lvl="4" marL="22860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5pPr>
            <a:lvl6pPr indent="-317500" lvl="5" marL="27432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6pPr>
            <a:lvl7pPr indent="-317500" lvl="6" marL="3200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7pPr>
            <a:lvl8pPr indent="-317500" lvl="7" marL="3657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8pPr>
            <a:lvl9pPr indent="-317500" lvl="8" marL="4114800">
              <a:lnSpc>
                <a:spcPct val="100000"/>
              </a:lnSpc>
              <a:spcBef>
                <a:spcPts val="1600"/>
              </a:spcBef>
              <a:spcAft>
                <a:spcPts val="1600"/>
              </a:spcAft>
              <a:buClr>
                <a:schemeClr val="accent2"/>
              </a:buClr>
              <a:buSzPts val="1400"/>
              <a:buFont typeface="Poppins Light"/>
              <a:buChar char="■"/>
              <a:defRPr>
                <a:solidFill>
                  <a:schemeClr val="accent2"/>
                </a:solidFill>
                <a:latin typeface="Poppins Light"/>
                <a:ea typeface="Poppins Light"/>
                <a:cs typeface="Poppins Light"/>
                <a:sym typeface="Poppi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hyperlink" Target="https://www.theverge.com/2013/8/14/4621672/when-3d-printers-fail-the-results-are-beautiful" TargetMode="External"/><Relationship Id="rId5" Type="http://schemas.openxmlformats.org/officeDocument/2006/relationships/hyperlink" Target="https://www.theverge.com/2013/8/14/4621672/when-3d-printers-fail-the-results-are-beautifu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8" name="Shape 9108"/>
        <p:cNvGrpSpPr/>
        <p:nvPr/>
      </p:nvGrpSpPr>
      <p:grpSpPr>
        <a:xfrm>
          <a:off x="0" y="0"/>
          <a:ext cx="0" cy="0"/>
          <a:chOff x="0" y="0"/>
          <a:chExt cx="0" cy="0"/>
        </a:xfrm>
      </p:grpSpPr>
      <p:sp>
        <p:nvSpPr>
          <p:cNvPr id="9109" name="Google Shape;9109;p28"/>
          <p:cNvSpPr txBox="1"/>
          <p:nvPr>
            <p:ph type="ctrTitle"/>
          </p:nvPr>
        </p:nvSpPr>
        <p:spPr>
          <a:xfrm>
            <a:off x="2416500" y="1482875"/>
            <a:ext cx="4311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Voxelab Aquila ++</a:t>
            </a:r>
            <a:endParaRPr/>
          </a:p>
        </p:txBody>
      </p:sp>
      <p:sp>
        <p:nvSpPr>
          <p:cNvPr id="9110" name="Google Shape;9110;p28"/>
          <p:cNvSpPr txBox="1"/>
          <p:nvPr>
            <p:ph idx="1" type="subTitle"/>
          </p:nvPr>
        </p:nvSpPr>
        <p:spPr>
          <a:xfrm>
            <a:off x="2492550" y="3121165"/>
            <a:ext cx="4158900" cy="4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th3t3am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3" name="Shape 9303"/>
        <p:cNvGrpSpPr/>
        <p:nvPr/>
      </p:nvGrpSpPr>
      <p:grpSpPr>
        <a:xfrm>
          <a:off x="0" y="0"/>
          <a:ext cx="0" cy="0"/>
          <a:chOff x="0" y="0"/>
          <a:chExt cx="0" cy="0"/>
        </a:xfrm>
      </p:grpSpPr>
      <p:sp>
        <p:nvSpPr>
          <p:cNvPr id="9304" name="Google Shape;9304;p37"/>
          <p:cNvSpPr txBox="1"/>
          <p:nvPr>
            <p:ph idx="1" type="body"/>
          </p:nvPr>
        </p:nvSpPr>
        <p:spPr>
          <a:xfrm>
            <a:off x="328950" y="1146575"/>
            <a:ext cx="4176300" cy="3394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Change orientation z-axis </a:t>
            </a:r>
            <a:endParaRPr/>
          </a:p>
          <a:p>
            <a:pPr indent="-317500" lvl="1" marL="914400" rtl="0" algn="l">
              <a:lnSpc>
                <a:spcPct val="200000"/>
              </a:lnSpc>
              <a:spcBef>
                <a:spcPts val="0"/>
              </a:spcBef>
              <a:spcAft>
                <a:spcPts val="0"/>
              </a:spcAft>
              <a:buSzPts val="1400"/>
              <a:buChar char="○"/>
            </a:pPr>
            <a:r>
              <a:rPr lang="en"/>
              <a:t>Constant gravitational seating force</a:t>
            </a:r>
            <a:endParaRPr/>
          </a:p>
          <a:p>
            <a:pPr indent="-317500" lvl="1" marL="914400" rtl="0" algn="l">
              <a:lnSpc>
                <a:spcPct val="200000"/>
              </a:lnSpc>
              <a:spcBef>
                <a:spcPts val="0"/>
              </a:spcBef>
              <a:spcAft>
                <a:spcPts val="0"/>
              </a:spcAft>
              <a:buSzPts val="1400"/>
              <a:buChar char="○"/>
            </a:pPr>
            <a:r>
              <a:rPr lang="en"/>
              <a:t>Mounted at the center of the </a:t>
            </a:r>
            <a:endParaRPr/>
          </a:p>
          <a:p>
            <a:pPr indent="-317500" lvl="0" marL="457200" rtl="0" algn="l">
              <a:lnSpc>
                <a:spcPct val="200000"/>
              </a:lnSpc>
              <a:spcBef>
                <a:spcPts val="0"/>
              </a:spcBef>
              <a:spcAft>
                <a:spcPts val="0"/>
              </a:spcAft>
              <a:buSzPts val="1400"/>
              <a:buChar char="●"/>
            </a:pPr>
            <a:r>
              <a:rPr lang="en"/>
              <a:t>Worm gear </a:t>
            </a:r>
            <a:endParaRPr/>
          </a:p>
          <a:p>
            <a:pPr indent="-317500" lvl="1" marL="914400" rtl="0" algn="l">
              <a:lnSpc>
                <a:spcPct val="200000"/>
              </a:lnSpc>
              <a:spcBef>
                <a:spcPts val="0"/>
              </a:spcBef>
              <a:spcAft>
                <a:spcPts val="0"/>
              </a:spcAft>
              <a:buSzPts val="1400"/>
              <a:buChar char="○"/>
            </a:pPr>
            <a:r>
              <a:rPr lang="en"/>
              <a:t>Prevents backdrive</a:t>
            </a:r>
            <a:endParaRPr/>
          </a:p>
          <a:p>
            <a:pPr indent="-317500" lvl="1" marL="914400" rtl="0" algn="l">
              <a:lnSpc>
                <a:spcPct val="200000"/>
              </a:lnSpc>
              <a:spcBef>
                <a:spcPts val="0"/>
              </a:spcBef>
              <a:spcAft>
                <a:spcPts val="0"/>
              </a:spcAft>
              <a:buSzPts val="1400"/>
              <a:buChar char="○"/>
            </a:pPr>
            <a:r>
              <a:rPr lang="en"/>
              <a:t>Symmetric gantry loading</a:t>
            </a:r>
            <a:endParaRPr/>
          </a:p>
          <a:p>
            <a:pPr indent="-317500" lvl="1" marL="914400" rtl="0" algn="l">
              <a:lnSpc>
                <a:spcPct val="200000"/>
              </a:lnSpc>
              <a:spcBef>
                <a:spcPts val="0"/>
              </a:spcBef>
              <a:spcAft>
                <a:spcPts val="0"/>
              </a:spcAft>
              <a:buSzPts val="1400"/>
              <a:buChar char="○"/>
            </a:pPr>
            <a:r>
              <a:rPr lang="en"/>
              <a:t>Eliminates eccentric z-axis  </a:t>
            </a:r>
            <a:endParaRPr/>
          </a:p>
        </p:txBody>
      </p:sp>
      <p:sp>
        <p:nvSpPr>
          <p:cNvPr id="9305" name="Google Shape;9305;p37"/>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Backlash</a:t>
            </a:r>
            <a:endParaRPr/>
          </a:p>
        </p:txBody>
      </p:sp>
      <p:pic>
        <p:nvPicPr>
          <p:cNvPr id="9306" name="Google Shape;9306;p37"/>
          <p:cNvPicPr preferRelativeResize="0"/>
          <p:nvPr/>
        </p:nvPicPr>
        <p:blipFill>
          <a:blip r:embed="rId3">
            <a:alphaModFix/>
          </a:blip>
          <a:stretch>
            <a:fillRect/>
          </a:stretch>
        </p:blipFill>
        <p:spPr>
          <a:xfrm>
            <a:off x="4505247" y="1146575"/>
            <a:ext cx="4243104" cy="3394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0" name="Shape 9310"/>
        <p:cNvGrpSpPr/>
        <p:nvPr/>
      </p:nvGrpSpPr>
      <p:grpSpPr>
        <a:xfrm>
          <a:off x="0" y="0"/>
          <a:ext cx="0" cy="0"/>
          <a:chOff x="0" y="0"/>
          <a:chExt cx="0" cy="0"/>
        </a:xfrm>
      </p:grpSpPr>
      <p:sp>
        <p:nvSpPr>
          <p:cNvPr id="9311" name="Google Shape;9311;p38"/>
          <p:cNvSpPr txBox="1"/>
          <p:nvPr>
            <p:ph idx="1" type="body"/>
          </p:nvPr>
        </p:nvSpPr>
        <p:spPr>
          <a:xfrm>
            <a:off x="903450" y="1087125"/>
            <a:ext cx="3594000" cy="3394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Keep rubber belts for vibration dampening despite long term wear </a:t>
            </a:r>
            <a:endParaRPr/>
          </a:p>
          <a:p>
            <a:pPr indent="-317500" lvl="0" marL="457200" rtl="0" algn="l">
              <a:lnSpc>
                <a:spcPct val="200000"/>
              </a:lnSpc>
              <a:spcBef>
                <a:spcPts val="0"/>
              </a:spcBef>
              <a:spcAft>
                <a:spcPts val="0"/>
              </a:spcAft>
              <a:buSzPts val="1400"/>
              <a:buChar char="●"/>
            </a:pPr>
            <a:r>
              <a:rPr lang="en"/>
              <a:t>Replaced springs with rubber dampers </a:t>
            </a:r>
            <a:endParaRPr/>
          </a:p>
        </p:txBody>
      </p:sp>
      <p:sp>
        <p:nvSpPr>
          <p:cNvPr id="9312" name="Google Shape;9312;p38"/>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Vibration</a:t>
            </a:r>
            <a:endParaRPr/>
          </a:p>
        </p:txBody>
      </p:sp>
      <p:pic>
        <p:nvPicPr>
          <p:cNvPr id="9313" name="Google Shape;9313;p38"/>
          <p:cNvPicPr preferRelativeResize="0"/>
          <p:nvPr/>
        </p:nvPicPr>
        <p:blipFill>
          <a:blip r:embed="rId3">
            <a:alphaModFix/>
          </a:blip>
          <a:stretch>
            <a:fillRect/>
          </a:stretch>
        </p:blipFill>
        <p:spPr>
          <a:xfrm>
            <a:off x="4704699" y="1151125"/>
            <a:ext cx="4083124" cy="3266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7" name="Shape 9317"/>
        <p:cNvGrpSpPr/>
        <p:nvPr/>
      </p:nvGrpSpPr>
      <p:grpSpPr>
        <a:xfrm>
          <a:off x="0" y="0"/>
          <a:ext cx="0" cy="0"/>
          <a:chOff x="0" y="0"/>
          <a:chExt cx="0" cy="0"/>
        </a:xfrm>
      </p:grpSpPr>
      <p:sp>
        <p:nvSpPr>
          <p:cNvPr id="9318" name="Google Shape;9318;p39"/>
          <p:cNvSpPr txBox="1"/>
          <p:nvPr>
            <p:ph idx="1" type="body"/>
          </p:nvPr>
        </p:nvSpPr>
        <p:spPr>
          <a:xfrm>
            <a:off x="903450" y="1087125"/>
            <a:ext cx="5854800" cy="3394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Dual gear motor design</a:t>
            </a:r>
            <a:endParaRPr/>
          </a:p>
          <a:p>
            <a:pPr indent="-317500" lvl="0" marL="457200" rtl="0" algn="l">
              <a:lnSpc>
                <a:spcPct val="200000"/>
              </a:lnSpc>
              <a:spcBef>
                <a:spcPts val="0"/>
              </a:spcBef>
              <a:spcAft>
                <a:spcPts val="0"/>
              </a:spcAft>
              <a:buSzPts val="1400"/>
              <a:buChar char="●"/>
            </a:pPr>
            <a:r>
              <a:rPr lang="en"/>
              <a:t>Improves</a:t>
            </a:r>
            <a:r>
              <a:rPr lang="en"/>
              <a:t> accuracy and long term performance</a:t>
            </a:r>
            <a:endParaRPr/>
          </a:p>
          <a:p>
            <a:pPr indent="-317500" lvl="0" marL="457200" rtl="0" algn="l">
              <a:lnSpc>
                <a:spcPct val="200000"/>
              </a:lnSpc>
              <a:spcBef>
                <a:spcPts val="0"/>
              </a:spcBef>
              <a:spcAft>
                <a:spcPts val="0"/>
              </a:spcAft>
              <a:buSzPts val="1400"/>
              <a:buChar char="●"/>
            </a:pPr>
            <a:r>
              <a:rPr lang="en"/>
              <a:t>Reduces:</a:t>
            </a:r>
            <a:endParaRPr/>
          </a:p>
          <a:p>
            <a:pPr indent="-317500" lvl="1" marL="914400" rtl="0" algn="l">
              <a:lnSpc>
                <a:spcPct val="200000"/>
              </a:lnSpc>
              <a:spcBef>
                <a:spcPts val="0"/>
              </a:spcBef>
              <a:spcAft>
                <a:spcPts val="0"/>
              </a:spcAft>
              <a:buSzPts val="1400"/>
              <a:buChar char="○"/>
            </a:pPr>
            <a:r>
              <a:rPr lang="en"/>
              <a:t>Oozing</a:t>
            </a:r>
            <a:endParaRPr/>
          </a:p>
          <a:p>
            <a:pPr indent="-317500" lvl="1" marL="914400" rtl="0" algn="l">
              <a:lnSpc>
                <a:spcPct val="200000"/>
              </a:lnSpc>
              <a:spcBef>
                <a:spcPts val="0"/>
              </a:spcBef>
              <a:spcAft>
                <a:spcPts val="0"/>
              </a:spcAft>
              <a:buSzPts val="1400"/>
              <a:buChar char="○"/>
            </a:pPr>
            <a:r>
              <a:rPr lang="en"/>
              <a:t>Stringing</a:t>
            </a:r>
            <a:endParaRPr/>
          </a:p>
          <a:p>
            <a:pPr indent="-317500" lvl="1" marL="914400" rtl="0" algn="l">
              <a:lnSpc>
                <a:spcPct val="200000"/>
              </a:lnSpc>
              <a:spcBef>
                <a:spcPts val="0"/>
              </a:spcBef>
              <a:spcAft>
                <a:spcPts val="0"/>
              </a:spcAft>
              <a:buSzPts val="1400"/>
              <a:buChar char="○"/>
            </a:pPr>
            <a:r>
              <a:rPr lang="en"/>
              <a:t>Retraction</a:t>
            </a:r>
            <a:r>
              <a:rPr lang="en"/>
              <a:t> issues</a:t>
            </a:r>
            <a:endParaRPr/>
          </a:p>
        </p:txBody>
      </p:sp>
      <p:sp>
        <p:nvSpPr>
          <p:cNvPr id="9319" name="Google Shape;9319;p39"/>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Extruder</a:t>
            </a:r>
            <a:endParaRPr/>
          </a:p>
        </p:txBody>
      </p:sp>
      <p:pic>
        <p:nvPicPr>
          <p:cNvPr id="9320" name="Google Shape;9320;p39"/>
          <p:cNvPicPr preferRelativeResize="0"/>
          <p:nvPr/>
        </p:nvPicPr>
        <p:blipFill>
          <a:blip r:embed="rId3">
            <a:alphaModFix/>
          </a:blip>
          <a:stretch>
            <a:fillRect/>
          </a:stretch>
        </p:blipFill>
        <p:spPr>
          <a:xfrm>
            <a:off x="5975500" y="1464900"/>
            <a:ext cx="2488821" cy="2638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4" name="Shape 9324"/>
        <p:cNvGrpSpPr/>
        <p:nvPr/>
      </p:nvGrpSpPr>
      <p:grpSpPr>
        <a:xfrm>
          <a:off x="0" y="0"/>
          <a:ext cx="0" cy="0"/>
          <a:chOff x="0" y="0"/>
          <a:chExt cx="0" cy="0"/>
        </a:xfrm>
      </p:grpSpPr>
      <p:sp>
        <p:nvSpPr>
          <p:cNvPr id="9325" name="Google Shape;9325;p40"/>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Justification</a:t>
            </a:r>
            <a:endParaRPr/>
          </a:p>
        </p:txBody>
      </p:sp>
      <p:sp>
        <p:nvSpPr>
          <p:cNvPr id="9326" name="Google Shape;9326;p40"/>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327" name="Google Shape;9327;p40"/>
          <p:cNvSpPr txBox="1"/>
          <p:nvPr>
            <p:ph idx="2" type="title"/>
          </p:nvPr>
        </p:nvSpPr>
        <p:spPr>
          <a:xfrm>
            <a:off x="5635325" y="142747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9328" name="Google Shape;9328;p40"/>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40"/>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0" name="Google Shape;9330;p40"/>
          <p:cNvGrpSpPr/>
          <p:nvPr/>
        </p:nvGrpSpPr>
        <p:grpSpPr>
          <a:xfrm>
            <a:off x="8548374" y="259930"/>
            <a:ext cx="349968" cy="2052568"/>
            <a:chOff x="1037125" y="2236325"/>
            <a:chExt cx="149100" cy="874475"/>
          </a:xfrm>
        </p:grpSpPr>
        <p:sp>
          <p:nvSpPr>
            <p:cNvPr id="9331" name="Google Shape;9331;p4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4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4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4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4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4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4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4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4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4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4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4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4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4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4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4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4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4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4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4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4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4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4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4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4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4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4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4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4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4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4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4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4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4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4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4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0" name="Shape 9370"/>
        <p:cNvGrpSpPr/>
        <p:nvPr/>
      </p:nvGrpSpPr>
      <p:grpSpPr>
        <a:xfrm>
          <a:off x="0" y="0"/>
          <a:ext cx="0" cy="0"/>
          <a:chOff x="0" y="0"/>
          <a:chExt cx="0" cy="0"/>
        </a:xfrm>
      </p:grpSpPr>
      <p:sp>
        <p:nvSpPr>
          <p:cNvPr id="9371" name="Google Shape;9371;p41"/>
          <p:cNvSpPr txBox="1"/>
          <p:nvPr>
            <p:ph idx="1" type="body"/>
          </p:nvPr>
        </p:nvSpPr>
        <p:spPr>
          <a:xfrm>
            <a:off x="914050" y="1146575"/>
            <a:ext cx="7337100" cy="3394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Determine torque for driving worm gear</a:t>
            </a:r>
            <a:endParaRPr/>
          </a:p>
          <a:p>
            <a:pPr indent="-317500" lvl="0" marL="457200" rtl="0" algn="l">
              <a:lnSpc>
                <a:spcPct val="200000"/>
              </a:lnSpc>
              <a:spcBef>
                <a:spcPts val="0"/>
              </a:spcBef>
              <a:spcAft>
                <a:spcPts val="0"/>
              </a:spcAft>
              <a:buSzPts val="1400"/>
              <a:buChar char="●"/>
            </a:pPr>
            <a:r>
              <a:rPr lang="en"/>
              <a:t>Gear ratios</a:t>
            </a:r>
            <a:endParaRPr/>
          </a:p>
          <a:p>
            <a:pPr indent="-317500" lvl="0" marL="457200" rtl="0" algn="l">
              <a:lnSpc>
                <a:spcPct val="200000"/>
              </a:lnSpc>
              <a:spcBef>
                <a:spcPts val="0"/>
              </a:spcBef>
              <a:spcAft>
                <a:spcPts val="0"/>
              </a:spcAft>
              <a:buSzPts val="1400"/>
              <a:buChar char="●"/>
            </a:pPr>
            <a:r>
              <a:rPr lang="en"/>
              <a:t>Considered factory safety of 1.5</a:t>
            </a:r>
            <a:endParaRPr/>
          </a:p>
          <a:p>
            <a:pPr indent="0" lvl="0" marL="0" rtl="0" algn="l">
              <a:lnSpc>
                <a:spcPct val="200000"/>
              </a:lnSpc>
              <a:spcBef>
                <a:spcPts val="1600"/>
              </a:spcBef>
              <a:spcAft>
                <a:spcPts val="0"/>
              </a:spcAft>
              <a:buNone/>
            </a:pPr>
            <a:r>
              <a:t/>
            </a:r>
            <a:endParaRPr/>
          </a:p>
          <a:p>
            <a:pPr indent="0" lvl="0" marL="0" rtl="0" algn="l">
              <a:lnSpc>
                <a:spcPct val="200000"/>
              </a:lnSpc>
              <a:spcBef>
                <a:spcPts val="1600"/>
              </a:spcBef>
              <a:spcAft>
                <a:spcPts val="0"/>
              </a:spcAft>
              <a:buNone/>
            </a:pPr>
            <a:r>
              <a:t/>
            </a:r>
            <a:endParaRPr/>
          </a:p>
          <a:p>
            <a:pPr indent="0" lvl="0" marL="0" rtl="0" algn="l">
              <a:lnSpc>
                <a:spcPct val="200000"/>
              </a:lnSpc>
              <a:spcBef>
                <a:spcPts val="1600"/>
              </a:spcBef>
              <a:spcAft>
                <a:spcPts val="0"/>
              </a:spcAft>
              <a:buNone/>
            </a:pPr>
            <a:r>
              <a:rPr lang="en"/>
              <a:t>(see appendix)</a:t>
            </a:r>
            <a:endParaRPr/>
          </a:p>
          <a:p>
            <a:pPr indent="0" lvl="0" marL="0" rtl="0" algn="l">
              <a:lnSpc>
                <a:spcPct val="200000"/>
              </a:lnSpc>
              <a:spcBef>
                <a:spcPts val="1600"/>
              </a:spcBef>
              <a:spcAft>
                <a:spcPts val="1600"/>
              </a:spcAft>
              <a:buNone/>
            </a:pPr>
            <a:r>
              <a:t/>
            </a:r>
            <a:endParaRPr/>
          </a:p>
        </p:txBody>
      </p:sp>
      <p:sp>
        <p:nvSpPr>
          <p:cNvPr id="9372" name="Google Shape;9372;p41"/>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MATLAB</a:t>
            </a:r>
            <a:endParaRPr/>
          </a:p>
        </p:txBody>
      </p:sp>
      <p:pic>
        <p:nvPicPr>
          <p:cNvPr id="9373" name="Google Shape;9373;p41"/>
          <p:cNvPicPr preferRelativeResize="0"/>
          <p:nvPr/>
        </p:nvPicPr>
        <p:blipFill>
          <a:blip r:embed="rId3">
            <a:alphaModFix/>
          </a:blip>
          <a:stretch>
            <a:fillRect/>
          </a:stretch>
        </p:blipFill>
        <p:spPr>
          <a:xfrm>
            <a:off x="5842775" y="1089463"/>
            <a:ext cx="3001175" cy="2964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7" name="Shape 9377"/>
        <p:cNvGrpSpPr/>
        <p:nvPr/>
      </p:nvGrpSpPr>
      <p:grpSpPr>
        <a:xfrm>
          <a:off x="0" y="0"/>
          <a:ext cx="0" cy="0"/>
          <a:chOff x="0" y="0"/>
          <a:chExt cx="0" cy="0"/>
        </a:xfrm>
      </p:grpSpPr>
      <p:sp>
        <p:nvSpPr>
          <p:cNvPr id="9378" name="Google Shape;9378;p42"/>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Manufacturing</a:t>
            </a:r>
            <a:endParaRPr/>
          </a:p>
        </p:txBody>
      </p:sp>
      <p:sp>
        <p:nvSpPr>
          <p:cNvPr id="9379" name="Google Shape;9379;p42"/>
          <p:cNvSpPr txBox="1"/>
          <p:nvPr>
            <p:ph idx="1" type="body"/>
          </p:nvPr>
        </p:nvSpPr>
        <p:spPr>
          <a:xfrm>
            <a:off x="903450" y="1087125"/>
            <a:ext cx="7337100" cy="3394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New brackets are mostly aluminum sheets that have been stamped and bent</a:t>
            </a:r>
            <a:endParaRPr/>
          </a:p>
          <a:p>
            <a:pPr indent="-317500" lvl="0" marL="457200" rtl="0" algn="l">
              <a:lnSpc>
                <a:spcPct val="200000"/>
              </a:lnSpc>
              <a:spcBef>
                <a:spcPts val="0"/>
              </a:spcBef>
              <a:spcAft>
                <a:spcPts val="0"/>
              </a:spcAft>
              <a:buSzPts val="1400"/>
              <a:buChar char="●"/>
            </a:pPr>
            <a:r>
              <a:rPr lang="en"/>
              <a:t>Plastic parts, such as cooling components are plastic and can be cast or molded </a:t>
            </a:r>
            <a:r>
              <a:rPr lang="en"/>
              <a:t>depending</a:t>
            </a:r>
            <a:r>
              <a:rPr lang="en"/>
              <a:t> on volume of production</a:t>
            </a:r>
            <a:endParaRPr/>
          </a:p>
          <a:p>
            <a:pPr indent="0" lvl="0" marL="0" rtl="0" algn="l">
              <a:lnSpc>
                <a:spcPct val="200000"/>
              </a:lnSpc>
              <a:spcBef>
                <a:spcPts val="1600"/>
              </a:spcBef>
              <a:spcAft>
                <a:spcPts val="0"/>
              </a:spcAft>
              <a:buNone/>
            </a:pPr>
            <a:r>
              <a:t/>
            </a:r>
            <a:endParaRPr/>
          </a:p>
          <a:p>
            <a:pPr indent="0" lvl="0" marL="0" rtl="0" algn="l">
              <a:lnSpc>
                <a:spcPct val="200000"/>
              </a:lnSpc>
              <a:spcBef>
                <a:spcPts val="1600"/>
              </a:spcBef>
              <a:spcAft>
                <a:spcPts val="1600"/>
              </a:spcAft>
              <a:buNone/>
            </a:pPr>
            <a:r>
              <a:rPr lang="en"/>
              <a:t>We designed our new parts with manufacturing in mind</a:t>
            </a:r>
            <a:endParaRPr/>
          </a:p>
        </p:txBody>
      </p:sp>
      <p:pic>
        <p:nvPicPr>
          <p:cNvPr id="9380" name="Google Shape;9380;p42"/>
          <p:cNvPicPr preferRelativeResize="0"/>
          <p:nvPr/>
        </p:nvPicPr>
        <p:blipFill rotWithShape="1">
          <a:blip r:embed="rId3">
            <a:alphaModFix/>
          </a:blip>
          <a:srcRect b="25619" l="27093" r="13137" t="24700"/>
          <a:stretch/>
        </p:blipFill>
        <p:spPr>
          <a:xfrm>
            <a:off x="6040175" y="3079650"/>
            <a:ext cx="3103824" cy="2063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4" name="Shape 9384"/>
        <p:cNvGrpSpPr/>
        <p:nvPr/>
      </p:nvGrpSpPr>
      <p:grpSpPr>
        <a:xfrm>
          <a:off x="0" y="0"/>
          <a:ext cx="0" cy="0"/>
          <a:chOff x="0" y="0"/>
          <a:chExt cx="0" cy="0"/>
        </a:xfrm>
      </p:grpSpPr>
      <p:sp>
        <p:nvSpPr>
          <p:cNvPr id="9385" name="Google Shape;9385;p43"/>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a:t>
            </a:r>
            <a:endParaRPr/>
          </a:p>
        </p:txBody>
      </p:sp>
      <p:sp>
        <p:nvSpPr>
          <p:cNvPr id="9386" name="Google Shape;9386;p43"/>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387" name="Google Shape;9387;p43"/>
          <p:cNvSpPr txBox="1"/>
          <p:nvPr>
            <p:ph idx="2" type="title"/>
          </p:nvPr>
        </p:nvSpPr>
        <p:spPr>
          <a:xfrm>
            <a:off x="5635325" y="142747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388" name="Google Shape;9388;p43"/>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43"/>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0" name="Google Shape;9390;p43"/>
          <p:cNvGrpSpPr/>
          <p:nvPr/>
        </p:nvGrpSpPr>
        <p:grpSpPr>
          <a:xfrm>
            <a:off x="8548374" y="259930"/>
            <a:ext cx="349968" cy="2052568"/>
            <a:chOff x="1037125" y="2236325"/>
            <a:chExt cx="149100" cy="874475"/>
          </a:xfrm>
        </p:grpSpPr>
        <p:sp>
          <p:nvSpPr>
            <p:cNvPr id="9391" name="Google Shape;9391;p4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4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4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4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4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4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4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4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4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4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4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4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4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4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4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4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4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4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4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4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4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4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4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4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4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4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4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4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4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4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4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4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4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4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4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4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0" name="Shape 9430"/>
        <p:cNvGrpSpPr/>
        <p:nvPr/>
      </p:nvGrpSpPr>
      <p:grpSpPr>
        <a:xfrm>
          <a:off x="0" y="0"/>
          <a:ext cx="0" cy="0"/>
          <a:chOff x="0" y="0"/>
          <a:chExt cx="0" cy="0"/>
        </a:xfrm>
      </p:grpSpPr>
      <p:sp>
        <p:nvSpPr>
          <p:cNvPr id="9431" name="Google Shape;9431;p44"/>
          <p:cNvSpPr txBox="1"/>
          <p:nvPr>
            <p:ph idx="1" type="body"/>
          </p:nvPr>
        </p:nvSpPr>
        <p:spPr>
          <a:xfrm>
            <a:off x="755900" y="1163550"/>
            <a:ext cx="372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432" name="Google Shape;9432;p44"/>
          <p:cNvSpPr txBox="1"/>
          <p:nvPr>
            <p:ph idx="2" type="body"/>
          </p:nvPr>
        </p:nvSpPr>
        <p:spPr>
          <a:xfrm>
            <a:off x="4966898" y="1163550"/>
            <a:ext cx="372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433" name="Google Shape;9433;p44"/>
          <p:cNvSpPr txBox="1"/>
          <p:nvPr>
            <p:ph type="title"/>
          </p:nvPr>
        </p:nvSpPr>
        <p:spPr>
          <a:xfrm>
            <a:off x="1698600" y="1411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Upgrade cost breakdown</a:t>
            </a:r>
            <a:endParaRPr/>
          </a:p>
        </p:txBody>
      </p:sp>
      <p:pic>
        <p:nvPicPr>
          <p:cNvPr id="9434" name="Google Shape;9434;p44"/>
          <p:cNvPicPr preferRelativeResize="0"/>
          <p:nvPr/>
        </p:nvPicPr>
        <p:blipFill>
          <a:blip r:embed="rId3">
            <a:alphaModFix/>
          </a:blip>
          <a:stretch>
            <a:fillRect/>
          </a:stretch>
        </p:blipFill>
        <p:spPr>
          <a:xfrm>
            <a:off x="0" y="940103"/>
            <a:ext cx="9143999" cy="42033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8" name="Shape 9438"/>
        <p:cNvGrpSpPr/>
        <p:nvPr/>
      </p:nvGrpSpPr>
      <p:grpSpPr>
        <a:xfrm>
          <a:off x="0" y="0"/>
          <a:ext cx="0" cy="0"/>
          <a:chOff x="0" y="0"/>
          <a:chExt cx="0" cy="0"/>
        </a:xfrm>
      </p:grpSpPr>
      <p:sp>
        <p:nvSpPr>
          <p:cNvPr id="9439" name="Google Shape;9439;p45"/>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9440" name="Google Shape;9440;p45"/>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441" name="Google Shape;9441;p45"/>
          <p:cNvSpPr txBox="1"/>
          <p:nvPr>
            <p:ph idx="2" type="title"/>
          </p:nvPr>
        </p:nvSpPr>
        <p:spPr>
          <a:xfrm>
            <a:off x="5635325" y="142747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9442" name="Google Shape;9442;p45"/>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45"/>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4" name="Google Shape;9444;p45"/>
          <p:cNvGrpSpPr/>
          <p:nvPr/>
        </p:nvGrpSpPr>
        <p:grpSpPr>
          <a:xfrm>
            <a:off x="8548374" y="259930"/>
            <a:ext cx="349968" cy="2052568"/>
            <a:chOff x="1037125" y="2236325"/>
            <a:chExt cx="149100" cy="874475"/>
          </a:xfrm>
        </p:grpSpPr>
        <p:sp>
          <p:nvSpPr>
            <p:cNvPr id="9445" name="Google Shape;9445;p4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4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4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4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4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4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4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4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4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4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4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4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4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4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4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4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4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4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4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4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4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4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4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4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4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4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4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4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4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4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4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4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4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4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4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4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4" name="Shape 9484"/>
        <p:cNvGrpSpPr/>
        <p:nvPr/>
      </p:nvGrpSpPr>
      <p:grpSpPr>
        <a:xfrm>
          <a:off x="0" y="0"/>
          <a:ext cx="0" cy="0"/>
          <a:chOff x="0" y="0"/>
          <a:chExt cx="0" cy="0"/>
        </a:xfrm>
      </p:grpSpPr>
      <p:sp>
        <p:nvSpPr>
          <p:cNvPr id="9485" name="Google Shape;9485;p46"/>
          <p:cNvSpPr txBox="1"/>
          <p:nvPr>
            <p:ph idx="1" type="body"/>
          </p:nvPr>
        </p:nvSpPr>
        <p:spPr>
          <a:xfrm>
            <a:off x="914050" y="1146575"/>
            <a:ext cx="7337100" cy="3394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High accuracy design</a:t>
            </a:r>
            <a:endParaRPr/>
          </a:p>
          <a:p>
            <a:pPr indent="-317500" lvl="0" marL="457200" rtl="0" algn="l">
              <a:lnSpc>
                <a:spcPct val="200000"/>
              </a:lnSpc>
              <a:spcBef>
                <a:spcPts val="0"/>
              </a:spcBef>
              <a:spcAft>
                <a:spcPts val="0"/>
              </a:spcAft>
              <a:buSzPts val="1400"/>
              <a:buChar char="●"/>
            </a:pPr>
            <a:r>
              <a:rPr lang="en"/>
              <a:t>Entering mid-range market</a:t>
            </a:r>
            <a:endParaRPr/>
          </a:p>
          <a:p>
            <a:pPr indent="-317500" lvl="0" marL="457200" rtl="0" algn="l">
              <a:lnSpc>
                <a:spcPct val="200000"/>
              </a:lnSpc>
              <a:spcBef>
                <a:spcPts val="0"/>
              </a:spcBef>
              <a:spcAft>
                <a:spcPts val="0"/>
              </a:spcAft>
              <a:buSzPts val="1400"/>
              <a:buChar char="●"/>
            </a:pPr>
            <a:r>
              <a:rPr lang="en"/>
              <a:t>Unique &amp; innovative design </a:t>
            </a:r>
            <a:endParaRPr/>
          </a:p>
          <a:p>
            <a:pPr indent="-317500" lvl="0" marL="457200" rtl="0" algn="l">
              <a:lnSpc>
                <a:spcPct val="200000"/>
              </a:lnSpc>
              <a:spcBef>
                <a:spcPts val="0"/>
              </a:spcBef>
              <a:spcAft>
                <a:spcPts val="0"/>
              </a:spcAft>
              <a:buSzPts val="1400"/>
              <a:buChar char="●"/>
            </a:pPr>
            <a:r>
              <a:rPr lang="en"/>
              <a:t>Modular and easily upgradable </a:t>
            </a:r>
            <a:endParaRPr/>
          </a:p>
          <a:p>
            <a:pPr indent="0" lvl="0" marL="0" rtl="0" algn="l">
              <a:lnSpc>
                <a:spcPct val="200000"/>
              </a:lnSpc>
              <a:spcBef>
                <a:spcPts val="1600"/>
              </a:spcBef>
              <a:spcAft>
                <a:spcPts val="1600"/>
              </a:spcAft>
              <a:buNone/>
            </a:pPr>
            <a:r>
              <a:t/>
            </a:r>
            <a:endParaRPr/>
          </a:p>
        </p:txBody>
      </p:sp>
      <p:sp>
        <p:nvSpPr>
          <p:cNvPr id="9486" name="Google Shape;9486;p46"/>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4" name="Shape 9114"/>
        <p:cNvGrpSpPr/>
        <p:nvPr/>
      </p:nvGrpSpPr>
      <p:grpSpPr>
        <a:xfrm>
          <a:off x="0" y="0"/>
          <a:ext cx="0" cy="0"/>
          <a:chOff x="0" y="0"/>
          <a:chExt cx="0" cy="0"/>
        </a:xfrm>
      </p:grpSpPr>
      <p:sp>
        <p:nvSpPr>
          <p:cNvPr id="9115" name="Google Shape;9115;p29"/>
          <p:cNvSpPr/>
          <p:nvPr/>
        </p:nvSpPr>
        <p:spPr>
          <a:xfrm>
            <a:off x="588050" y="0"/>
            <a:ext cx="513600" cy="360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29"/>
          <p:cNvSpPr txBox="1"/>
          <p:nvPr>
            <p:ph type="title"/>
          </p:nvPr>
        </p:nvSpPr>
        <p:spPr>
          <a:xfrm>
            <a:off x="158725" y="810277"/>
            <a:ext cx="1320300" cy="541500"/>
          </a:xfrm>
          <a:prstGeom prst="rect">
            <a:avLst/>
          </a:prstGeom>
        </p:spPr>
        <p:txBody>
          <a:bodyPr anchorCtr="0" anchor="ctr" bIns="91425" lIns="228600" spcFirstLastPara="1" rIns="91425" wrap="square" tIns="91425">
            <a:noAutofit/>
          </a:bodyPr>
          <a:lstStyle/>
          <a:p>
            <a:pPr indent="0" lvl="0" marL="0" rtl="0" algn="r">
              <a:spcBef>
                <a:spcPts val="0"/>
              </a:spcBef>
              <a:spcAft>
                <a:spcPts val="0"/>
              </a:spcAft>
              <a:buNone/>
            </a:pPr>
            <a:r>
              <a:rPr lang="en"/>
              <a:t>01.</a:t>
            </a:r>
            <a:endParaRPr/>
          </a:p>
        </p:txBody>
      </p:sp>
      <p:sp>
        <p:nvSpPr>
          <p:cNvPr id="9117" name="Google Shape;9117;p29"/>
          <p:cNvSpPr txBox="1"/>
          <p:nvPr>
            <p:ph idx="2" type="title"/>
          </p:nvPr>
        </p:nvSpPr>
        <p:spPr>
          <a:xfrm>
            <a:off x="1642650" y="635805"/>
            <a:ext cx="28080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9118" name="Google Shape;9118;p29"/>
          <p:cNvSpPr txBox="1"/>
          <p:nvPr>
            <p:ph idx="1" type="subTitle"/>
          </p:nvPr>
        </p:nvSpPr>
        <p:spPr>
          <a:xfrm>
            <a:off x="1642650" y="969270"/>
            <a:ext cx="2464800" cy="5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29"/>
          <p:cNvSpPr txBox="1"/>
          <p:nvPr>
            <p:ph idx="3" type="title"/>
          </p:nvPr>
        </p:nvSpPr>
        <p:spPr>
          <a:xfrm>
            <a:off x="158725" y="1913852"/>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9120" name="Google Shape;9120;p29"/>
          <p:cNvSpPr txBox="1"/>
          <p:nvPr>
            <p:ph idx="4" type="title"/>
          </p:nvPr>
        </p:nvSpPr>
        <p:spPr>
          <a:xfrm>
            <a:off x="1642650" y="1739379"/>
            <a:ext cx="28080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9121" name="Google Shape;9121;p29"/>
          <p:cNvSpPr txBox="1"/>
          <p:nvPr>
            <p:ph idx="5" type="subTitle"/>
          </p:nvPr>
        </p:nvSpPr>
        <p:spPr>
          <a:xfrm>
            <a:off x="1642650" y="2072845"/>
            <a:ext cx="2464800" cy="5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29"/>
          <p:cNvSpPr/>
          <p:nvPr/>
        </p:nvSpPr>
        <p:spPr>
          <a:xfrm>
            <a:off x="5017700" y="1530111"/>
            <a:ext cx="513600" cy="371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29"/>
          <p:cNvSpPr txBox="1"/>
          <p:nvPr>
            <p:ph idx="6" type="title"/>
          </p:nvPr>
        </p:nvSpPr>
        <p:spPr>
          <a:xfrm>
            <a:off x="158725" y="3017427"/>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9124" name="Google Shape;9124;p29"/>
          <p:cNvSpPr txBox="1"/>
          <p:nvPr>
            <p:ph idx="7" type="title"/>
          </p:nvPr>
        </p:nvSpPr>
        <p:spPr>
          <a:xfrm>
            <a:off x="1642650" y="2842955"/>
            <a:ext cx="28080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9125" name="Google Shape;9125;p29"/>
          <p:cNvSpPr txBox="1"/>
          <p:nvPr>
            <p:ph idx="8" type="subTitle"/>
          </p:nvPr>
        </p:nvSpPr>
        <p:spPr>
          <a:xfrm>
            <a:off x="1642650" y="3176420"/>
            <a:ext cx="2464800" cy="5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29"/>
          <p:cNvSpPr txBox="1"/>
          <p:nvPr>
            <p:ph idx="9" type="title"/>
          </p:nvPr>
        </p:nvSpPr>
        <p:spPr>
          <a:xfrm>
            <a:off x="4614421" y="1576143"/>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9127" name="Google Shape;9127;p29"/>
          <p:cNvSpPr txBox="1"/>
          <p:nvPr>
            <p:ph idx="13" type="title"/>
          </p:nvPr>
        </p:nvSpPr>
        <p:spPr>
          <a:xfrm>
            <a:off x="6098346" y="1401670"/>
            <a:ext cx="28080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Justification</a:t>
            </a:r>
            <a:endParaRPr/>
          </a:p>
        </p:txBody>
      </p:sp>
      <p:sp>
        <p:nvSpPr>
          <p:cNvPr id="9128" name="Google Shape;9128;p29"/>
          <p:cNvSpPr txBox="1"/>
          <p:nvPr>
            <p:ph idx="14" type="subTitle"/>
          </p:nvPr>
        </p:nvSpPr>
        <p:spPr>
          <a:xfrm>
            <a:off x="6098346" y="1735136"/>
            <a:ext cx="2464800" cy="5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129" name="Google Shape;9129;p29"/>
          <p:cNvSpPr txBox="1"/>
          <p:nvPr>
            <p:ph idx="15" type="title"/>
          </p:nvPr>
        </p:nvSpPr>
        <p:spPr>
          <a:xfrm>
            <a:off x="4614421" y="2679718"/>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9130" name="Google Shape;9130;p29"/>
          <p:cNvSpPr txBox="1"/>
          <p:nvPr>
            <p:ph idx="16" type="title"/>
          </p:nvPr>
        </p:nvSpPr>
        <p:spPr>
          <a:xfrm>
            <a:off x="6098346" y="2505245"/>
            <a:ext cx="28080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Cost</a:t>
            </a:r>
            <a:endParaRPr/>
          </a:p>
        </p:txBody>
      </p:sp>
      <p:sp>
        <p:nvSpPr>
          <p:cNvPr id="9131" name="Google Shape;9131;p29"/>
          <p:cNvSpPr txBox="1"/>
          <p:nvPr>
            <p:ph idx="17" type="subTitle"/>
          </p:nvPr>
        </p:nvSpPr>
        <p:spPr>
          <a:xfrm>
            <a:off x="6098346" y="2838711"/>
            <a:ext cx="2464800" cy="5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9132" name="Google Shape;9132;p29"/>
          <p:cNvSpPr txBox="1"/>
          <p:nvPr>
            <p:ph idx="18" type="title"/>
          </p:nvPr>
        </p:nvSpPr>
        <p:spPr>
          <a:xfrm>
            <a:off x="4614421" y="3783293"/>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9133" name="Google Shape;9133;p29"/>
          <p:cNvSpPr txBox="1"/>
          <p:nvPr>
            <p:ph idx="19" type="title"/>
          </p:nvPr>
        </p:nvSpPr>
        <p:spPr>
          <a:xfrm>
            <a:off x="6098346" y="3608820"/>
            <a:ext cx="28080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9134" name="Google Shape;9134;p29"/>
          <p:cNvSpPr txBox="1"/>
          <p:nvPr>
            <p:ph idx="20" type="subTitle"/>
          </p:nvPr>
        </p:nvSpPr>
        <p:spPr>
          <a:xfrm>
            <a:off x="6098346" y="3942286"/>
            <a:ext cx="2464800" cy="5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grpSp>
        <p:nvGrpSpPr>
          <p:cNvPr id="9135" name="Google Shape;9135;p29"/>
          <p:cNvGrpSpPr/>
          <p:nvPr/>
        </p:nvGrpSpPr>
        <p:grpSpPr>
          <a:xfrm rot="5400000">
            <a:off x="1439349" y="3578542"/>
            <a:ext cx="349968" cy="2052568"/>
            <a:chOff x="1037125" y="2236325"/>
            <a:chExt cx="149100" cy="874475"/>
          </a:xfrm>
        </p:grpSpPr>
        <p:sp>
          <p:nvSpPr>
            <p:cNvPr id="9136" name="Google Shape;9136;p2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2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2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2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2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2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2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2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2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2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2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2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2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2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2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2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2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2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2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2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2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2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2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2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2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2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2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2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2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2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2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2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2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2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2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2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0" name="Shape 9490"/>
        <p:cNvGrpSpPr/>
        <p:nvPr/>
      </p:nvGrpSpPr>
      <p:grpSpPr>
        <a:xfrm>
          <a:off x="0" y="0"/>
          <a:ext cx="0" cy="0"/>
          <a:chOff x="0" y="0"/>
          <a:chExt cx="0" cy="0"/>
        </a:xfrm>
      </p:grpSpPr>
      <p:sp>
        <p:nvSpPr>
          <p:cNvPr id="9491" name="Google Shape;9491;p47"/>
          <p:cNvSpPr txBox="1"/>
          <p:nvPr>
            <p:ph type="title"/>
          </p:nvPr>
        </p:nvSpPr>
        <p:spPr>
          <a:xfrm>
            <a:off x="2622900" y="2942760"/>
            <a:ext cx="3898200" cy="33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
        <p:nvSpPr>
          <p:cNvPr id="9492" name="Google Shape;9492;p47"/>
          <p:cNvSpPr txBox="1"/>
          <p:nvPr>
            <p:ph idx="1" type="subTitle"/>
          </p:nvPr>
        </p:nvSpPr>
        <p:spPr>
          <a:xfrm>
            <a:off x="1836750" y="1863848"/>
            <a:ext cx="5470500" cy="9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THANK YOU</a:t>
            </a:r>
            <a:endParaRPr sz="5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6" name="Shape 9496"/>
        <p:cNvGrpSpPr/>
        <p:nvPr/>
      </p:nvGrpSpPr>
      <p:grpSpPr>
        <a:xfrm>
          <a:off x="0" y="0"/>
          <a:ext cx="0" cy="0"/>
          <a:chOff x="0" y="0"/>
          <a:chExt cx="0" cy="0"/>
        </a:xfrm>
      </p:grpSpPr>
      <p:sp>
        <p:nvSpPr>
          <p:cNvPr id="9497" name="Google Shape;9497;p48"/>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 A: MATLAB</a:t>
            </a:r>
            <a:endParaRPr/>
          </a:p>
        </p:txBody>
      </p:sp>
      <p:pic>
        <p:nvPicPr>
          <p:cNvPr id="9498" name="Google Shape;9498;p48"/>
          <p:cNvPicPr preferRelativeResize="0"/>
          <p:nvPr/>
        </p:nvPicPr>
        <p:blipFill>
          <a:blip r:embed="rId3">
            <a:alphaModFix/>
          </a:blip>
          <a:stretch>
            <a:fillRect/>
          </a:stretch>
        </p:blipFill>
        <p:spPr>
          <a:xfrm>
            <a:off x="1536113" y="1056400"/>
            <a:ext cx="6071786" cy="3827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5" name="Shape 9175"/>
        <p:cNvGrpSpPr/>
        <p:nvPr/>
      </p:nvGrpSpPr>
      <p:grpSpPr>
        <a:xfrm>
          <a:off x="0" y="0"/>
          <a:ext cx="0" cy="0"/>
          <a:chOff x="0" y="0"/>
          <a:chExt cx="0" cy="0"/>
        </a:xfrm>
      </p:grpSpPr>
      <p:sp>
        <p:nvSpPr>
          <p:cNvPr id="9176" name="Google Shape;9176;p30"/>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9177" name="Google Shape;9177;p30"/>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178" name="Google Shape;9178;p30"/>
          <p:cNvSpPr txBox="1"/>
          <p:nvPr>
            <p:ph idx="2" type="title"/>
          </p:nvPr>
        </p:nvSpPr>
        <p:spPr>
          <a:xfrm>
            <a:off x="5635325" y="142747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179" name="Google Shape;9179;p30"/>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30"/>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1" name="Google Shape;9181;p30"/>
          <p:cNvGrpSpPr/>
          <p:nvPr/>
        </p:nvGrpSpPr>
        <p:grpSpPr>
          <a:xfrm>
            <a:off x="8548374" y="259930"/>
            <a:ext cx="349968" cy="2052568"/>
            <a:chOff x="1037125" y="2236325"/>
            <a:chExt cx="149100" cy="874475"/>
          </a:xfrm>
        </p:grpSpPr>
        <p:sp>
          <p:nvSpPr>
            <p:cNvPr id="9182" name="Google Shape;9182;p3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3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3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3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3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3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3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3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3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3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3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3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3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3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3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3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3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3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3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3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3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3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3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3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3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3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3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3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3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3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3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3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3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3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3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3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1" name="Shape 9221"/>
        <p:cNvGrpSpPr/>
        <p:nvPr/>
      </p:nvGrpSpPr>
      <p:grpSpPr>
        <a:xfrm>
          <a:off x="0" y="0"/>
          <a:ext cx="0" cy="0"/>
          <a:chOff x="0" y="0"/>
          <a:chExt cx="0" cy="0"/>
        </a:xfrm>
      </p:grpSpPr>
      <p:sp>
        <p:nvSpPr>
          <p:cNvPr id="9222" name="Google Shape;9222;p31"/>
          <p:cNvSpPr txBox="1"/>
          <p:nvPr>
            <p:ph idx="1" type="body"/>
          </p:nvPr>
        </p:nvSpPr>
        <p:spPr>
          <a:xfrm>
            <a:off x="914050" y="1146575"/>
            <a:ext cx="7337100" cy="3394500"/>
          </a:xfrm>
          <a:prstGeom prst="rect">
            <a:avLst/>
          </a:prstGeom>
        </p:spPr>
        <p:txBody>
          <a:bodyPr anchorCtr="0" anchor="t" bIns="91425" lIns="91425" spcFirstLastPara="1" rIns="91425" wrap="square" tIns="91425">
            <a:noAutofit/>
          </a:bodyPr>
          <a:lstStyle/>
          <a:p>
            <a:pPr indent="-317500" lvl="0" marL="457200" marR="0" rtl="0" algn="l">
              <a:lnSpc>
                <a:spcPct val="200000"/>
              </a:lnSpc>
              <a:spcBef>
                <a:spcPts val="0"/>
              </a:spcBef>
              <a:spcAft>
                <a:spcPts val="0"/>
              </a:spcAft>
              <a:buSzPts val="1400"/>
              <a:buChar char="●"/>
            </a:pPr>
            <a:r>
              <a:rPr lang="en"/>
              <a:t>Upgrading the Voxellab Aquila 3D printer</a:t>
            </a:r>
            <a:endParaRPr/>
          </a:p>
          <a:p>
            <a:pPr indent="-317500" lvl="0" marL="457200" marR="0" rtl="0" algn="l">
              <a:lnSpc>
                <a:spcPct val="200000"/>
              </a:lnSpc>
              <a:spcBef>
                <a:spcPts val="0"/>
              </a:spcBef>
              <a:spcAft>
                <a:spcPts val="0"/>
              </a:spcAft>
              <a:buSzPts val="1400"/>
              <a:buChar char="●"/>
            </a:pPr>
            <a:r>
              <a:rPr lang="en"/>
              <a:t>Leveling Mechanism</a:t>
            </a:r>
            <a:endParaRPr/>
          </a:p>
          <a:p>
            <a:pPr indent="-317500" lvl="0" marL="457200" marR="0" rtl="0" algn="l">
              <a:lnSpc>
                <a:spcPct val="200000"/>
              </a:lnSpc>
              <a:spcBef>
                <a:spcPts val="0"/>
              </a:spcBef>
              <a:spcAft>
                <a:spcPts val="0"/>
              </a:spcAft>
              <a:buSzPts val="1400"/>
              <a:buChar char="●"/>
            </a:pPr>
            <a:r>
              <a:rPr lang="en"/>
              <a:t>Bed adhesion</a:t>
            </a:r>
            <a:endParaRPr/>
          </a:p>
          <a:p>
            <a:pPr indent="-317500" lvl="0" marL="457200" marR="0" rtl="0" algn="l">
              <a:lnSpc>
                <a:spcPct val="200000"/>
              </a:lnSpc>
              <a:spcBef>
                <a:spcPts val="0"/>
              </a:spcBef>
              <a:spcAft>
                <a:spcPts val="0"/>
              </a:spcAft>
              <a:buSzPts val="1400"/>
              <a:buChar char="●"/>
            </a:pPr>
            <a:r>
              <a:rPr lang="en"/>
              <a:t> Improve the motion system</a:t>
            </a:r>
            <a:endParaRPr/>
          </a:p>
          <a:p>
            <a:pPr indent="-317500" lvl="0" marL="457200" marR="0" rtl="0" algn="l">
              <a:lnSpc>
                <a:spcPct val="200000"/>
              </a:lnSpc>
              <a:spcBef>
                <a:spcPts val="0"/>
              </a:spcBef>
              <a:spcAft>
                <a:spcPts val="0"/>
              </a:spcAft>
              <a:buSzPts val="1400"/>
              <a:buChar char="●"/>
            </a:pPr>
            <a:r>
              <a:rPr lang="en"/>
              <a:t> Improve the filament track</a:t>
            </a:r>
            <a:endParaRPr/>
          </a:p>
          <a:p>
            <a:pPr indent="-317500" lvl="0" marL="457200" marR="0" rtl="0" algn="l">
              <a:lnSpc>
                <a:spcPct val="200000"/>
              </a:lnSpc>
              <a:spcBef>
                <a:spcPts val="0"/>
              </a:spcBef>
              <a:spcAft>
                <a:spcPts val="0"/>
              </a:spcAft>
              <a:buSzPts val="1400"/>
              <a:buChar char="●"/>
            </a:pPr>
            <a:r>
              <a:rPr lang="en"/>
              <a:t>Bed Warping</a:t>
            </a:r>
            <a:endParaRPr/>
          </a:p>
          <a:p>
            <a:pPr indent="-317500" lvl="0" marL="457200" marR="0" rtl="0" algn="l">
              <a:lnSpc>
                <a:spcPct val="200000"/>
              </a:lnSpc>
              <a:spcBef>
                <a:spcPts val="0"/>
              </a:spcBef>
              <a:spcAft>
                <a:spcPts val="0"/>
              </a:spcAft>
              <a:buSzPts val="1400"/>
              <a:buChar char="●"/>
            </a:pPr>
            <a:r>
              <a:rPr lang="en"/>
              <a:t>Material Expansion</a:t>
            </a:r>
            <a:endParaRPr/>
          </a:p>
        </p:txBody>
      </p:sp>
      <p:sp>
        <p:nvSpPr>
          <p:cNvPr id="9223" name="Google Shape;9223;p31"/>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pic>
        <p:nvPicPr>
          <p:cNvPr descr="via &lt;a href=&quot;http://farm6.staticflickr.com/5263/5795690693_3b69ab8658_z.jpg&quot;&gt;farm6.staticflickr.com&lt;/a&gt;" id="9224" name="Google Shape;9224;p31"/>
          <p:cNvPicPr preferRelativeResize="0"/>
          <p:nvPr/>
        </p:nvPicPr>
        <p:blipFill>
          <a:blip r:embed="rId3">
            <a:alphaModFix/>
          </a:blip>
          <a:stretch>
            <a:fillRect/>
          </a:stretch>
        </p:blipFill>
        <p:spPr>
          <a:xfrm>
            <a:off x="4714500" y="1819825"/>
            <a:ext cx="4429499" cy="2952999"/>
          </a:xfrm>
          <a:prstGeom prst="rect">
            <a:avLst/>
          </a:prstGeom>
          <a:noFill/>
          <a:ln>
            <a:noFill/>
          </a:ln>
        </p:spPr>
      </p:pic>
      <p:sp>
        <p:nvSpPr>
          <p:cNvPr id="9225" name="Google Shape;9225;p31"/>
          <p:cNvSpPr txBox="1"/>
          <p:nvPr/>
        </p:nvSpPr>
        <p:spPr>
          <a:xfrm>
            <a:off x="7268425" y="4772825"/>
            <a:ext cx="75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Light"/>
                <a:ea typeface="Poppins Light"/>
                <a:cs typeface="Poppins Light"/>
                <a:sym typeface="Poppins Light"/>
              </a:rPr>
              <a:t>Source:</a:t>
            </a:r>
            <a:r>
              <a:rPr lang="en" u="sng">
                <a:solidFill>
                  <a:schemeClr val="hlink"/>
                </a:solidFill>
                <a:latin typeface="Poppins Light"/>
                <a:ea typeface="Poppins Light"/>
                <a:cs typeface="Poppins Light"/>
                <a:sym typeface="Poppins Light"/>
                <a:hlinkClick r:id="rId4"/>
              </a:rPr>
              <a:t> </a:t>
            </a:r>
            <a:r>
              <a:rPr lang="en" u="sng">
                <a:solidFill>
                  <a:srgbClr val="4A86E8"/>
                </a:solidFill>
                <a:latin typeface="Poppins Light"/>
                <a:ea typeface="Poppins Light"/>
                <a:cs typeface="Poppins Light"/>
                <a:sym typeface="Poppins Light"/>
                <a:hlinkClick r:id="rId5">
                  <a:extLst>
                    <a:ext uri="{A12FA001-AC4F-418D-AE19-62706E023703}">
                      <ahyp:hlinkClr val="tx"/>
                    </a:ext>
                  </a:extLst>
                </a:hlinkClick>
              </a:rPr>
              <a:t>the verge</a:t>
            </a:r>
            <a:endParaRPr>
              <a:solidFill>
                <a:srgbClr val="4A86E8"/>
              </a:solidFill>
              <a:latin typeface="Poppins Light"/>
              <a:ea typeface="Poppins Light"/>
              <a:cs typeface="Poppins Light"/>
              <a:sym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9" name="Shape 9229"/>
        <p:cNvGrpSpPr/>
        <p:nvPr/>
      </p:nvGrpSpPr>
      <p:grpSpPr>
        <a:xfrm>
          <a:off x="0" y="0"/>
          <a:ext cx="0" cy="0"/>
          <a:chOff x="0" y="0"/>
          <a:chExt cx="0" cy="0"/>
        </a:xfrm>
      </p:grpSpPr>
      <p:sp>
        <p:nvSpPr>
          <p:cNvPr id="9230" name="Google Shape;9230;p32"/>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9231" name="Google Shape;9231;p32"/>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232" name="Google Shape;9232;p32"/>
          <p:cNvSpPr txBox="1"/>
          <p:nvPr>
            <p:ph idx="2" type="title"/>
          </p:nvPr>
        </p:nvSpPr>
        <p:spPr>
          <a:xfrm>
            <a:off x="5635325" y="142747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233" name="Google Shape;9233;p32"/>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32"/>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5" name="Google Shape;9235;p32"/>
          <p:cNvGrpSpPr/>
          <p:nvPr/>
        </p:nvGrpSpPr>
        <p:grpSpPr>
          <a:xfrm>
            <a:off x="8548374" y="259930"/>
            <a:ext cx="349968" cy="2052568"/>
            <a:chOff x="1037125" y="2236325"/>
            <a:chExt cx="149100" cy="874475"/>
          </a:xfrm>
        </p:grpSpPr>
        <p:sp>
          <p:nvSpPr>
            <p:cNvPr id="9236" name="Google Shape;9236;p3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3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3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3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3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3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3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3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3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3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3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3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3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3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3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3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3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3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3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3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3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3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3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3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3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3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3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3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3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3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3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3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3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3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3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3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5" name="Shape 9275"/>
        <p:cNvGrpSpPr/>
        <p:nvPr/>
      </p:nvGrpSpPr>
      <p:grpSpPr>
        <a:xfrm>
          <a:off x="0" y="0"/>
          <a:ext cx="0" cy="0"/>
          <a:chOff x="0" y="0"/>
          <a:chExt cx="0" cy="0"/>
        </a:xfrm>
      </p:grpSpPr>
      <p:sp>
        <p:nvSpPr>
          <p:cNvPr id="9276" name="Google Shape;9276;p33"/>
          <p:cNvSpPr txBox="1"/>
          <p:nvPr>
            <p:ph idx="1" type="body"/>
          </p:nvPr>
        </p:nvSpPr>
        <p:spPr>
          <a:xfrm>
            <a:off x="1051800" y="1011150"/>
            <a:ext cx="7040400" cy="3414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Automatic bed leveling</a:t>
            </a:r>
            <a:endParaRPr/>
          </a:p>
          <a:p>
            <a:pPr indent="-317500" lvl="0" marL="457200" rtl="0" algn="l">
              <a:lnSpc>
                <a:spcPct val="150000"/>
              </a:lnSpc>
              <a:spcBef>
                <a:spcPts val="0"/>
              </a:spcBef>
              <a:spcAft>
                <a:spcPts val="0"/>
              </a:spcAft>
              <a:buSzPts val="1400"/>
              <a:buChar char="●"/>
            </a:pPr>
            <a:r>
              <a:rPr lang="en"/>
              <a:t>Bed adhesion</a:t>
            </a:r>
            <a:endParaRPr/>
          </a:p>
          <a:p>
            <a:pPr indent="-317500" lvl="0" marL="457200" rtl="0" algn="l">
              <a:lnSpc>
                <a:spcPct val="150000"/>
              </a:lnSpc>
              <a:spcBef>
                <a:spcPts val="0"/>
              </a:spcBef>
              <a:spcAft>
                <a:spcPts val="0"/>
              </a:spcAft>
              <a:buSzPts val="1400"/>
              <a:buChar char="●"/>
            </a:pPr>
            <a:r>
              <a:rPr lang="en"/>
              <a:t>Part cooling</a:t>
            </a:r>
            <a:endParaRPr/>
          </a:p>
          <a:p>
            <a:pPr indent="-317500" lvl="0" marL="457200" rtl="0" algn="l">
              <a:lnSpc>
                <a:spcPct val="150000"/>
              </a:lnSpc>
              <a:spcBef>
                <a:spcPts val="0"/>
              </a:spcBef>
              <a:spcAft>
                <a:spcPts val="0"/>
              </a:spcAft>
              <a:buSzPts val="1400"/>
              <a:buChar char="●"/>
            </a:pPr>
            <a:r>
              <a:rPr lang="en"/>
              <a:t>Heat sink cooling</a:t>
            </a:r>
            <a:endParaRPr/>
          </a:p>
          <a:p>
            <a:pPr indent="-317500" lvl="0" marL="457200" rtl="0" algn="l">
              <a:lnSpc>
                <a:spcPct val="150000"/>
              </a:lnSpc>
              <a:spcBef>
                <a:spcPts val="0"/>
              </a:spcBef>
              <a:spcAft>
                <a:spcPts val="0"/>
              </a:spcAft>
              <a:buSzPts val="1400"/>
              <a:buChar char="●"/>
            </a:pPr>
            <a:r>
              <a:rPr lang="en"/>
              <a:t>Backlash</a:t>
            </a:r>
            <a:endParaRPr/>
          </a:p>
          <a:p>
            <a:pPr indent="-317500" lvl="0" marL="457200" rtl="0" algn="l">
              <a:lnSpc>
                <a:spcPct val="150000"/>
              </a:lnSpc>
              <a:spcBef>
                <a:spcPts val="0"/>
              </a:spcBef>
              <a:spcAft>
                <a:spcPts val="0"/>
              </a:spcAft>
              <a:buSzPts val="1400"/>
              <a:buChar char="●"/>
            </a:pPr>
            <a:r>
              <a:rPr lang="en"/>
              <a:t>Uneven gantry loading</a:t>
            </a:r>
            <a:endParaRPr/>
          </a:p>
          <a:p>
            <a:pPr indent="-317500" lvl="0" marL="457200" rtl="0" algn="l">
              <a:lnSpc>
                <a:spcPct val="150000"/>
              </a:lnSpc>
              <a:spcBef>
                <a:spcPts val="0"/>
              </a:spcBef>
              <a:spcAft>
                <a:spcPts val="0"/>
              </a:spcAft>
              <a:buSzPts val="1400"/>
              <a:buChar char="●"/>
            </a:pPr>
            <a:r>
              <a:rPr lang="en"/>
              <a:t>Vibrations </a:t>
            </a:r>
            <a:endParaRPr/>
          </a:p>
          <a:p>
            <a:pPr indent="-317500" lvl="0" marL="457200" rtl="0" algn="l">
              <a:lnSpc>
                <a:spcPct val="150000"/>
              </a:lnSpc>
              <a:spcBef>
                <a:spcPts val="0"/>
              </a:spcBef>
              <a:spcAft>
                <a:spcPts val="0"/>
              </a:spcAft>
              <a:buSzPts val="1400"/>
              <a:buChar char="●"/>
            </a:pPr>
            <a:r>
              <a:rPr lang="en"/>
              <a:t>Extruder	</a:t>
            </a:r>
            <a:endParaRPr/>
          </a:p>
        </p:txBody>
      </p:sp>
      <p:sp>
        <p:nvSpPr>
          <p:cNvPr id="9277" name="Google Shape;9277;p33"/>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Improvements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1" name="Shape 9281"/>
        <p:cNvGrpSpPr/>
        <p:nvPr/>
      </p:nvGrpSpPr>
      <p:grpSpPr>
        <a:xfrm>
          <a:off x="0" y="0"/>
          <a:ext cx="0" cy="0"/>
          <a:chOff x="0" y="0"/>
          <a:chExt cx="0" cy="0"/>
        </a:xfrm>
      </p:grpSpPr>
      <p:sp>
        <p:nvSpPr>
          <p:cNvPr id="9282" name="Google Shape;9282;p34"/>
          <p:cNvSpPr txBox="1"/>
          <p:nvPr>
            <p:ph idx="1" type="body"/>
          </p:nvPr>
        </p:nvSpPr>
        <p:spPr>
          <a:xfrm>
            <a:off x="914050" y="1146575"/>
            <a:ext cx="7337100" cy="3394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3 birds, 1 stone design </a:t>
            </a:r>
            <a:endParaRPr/>
          </a:p>
          <a:p>
            <a:pPr indent="-317500" lvl="0" marL="457200" rtl="0" algn="l">
              <a:lnSpc>
                <a:spcPct val="200000"/>
              </a:lnSpc>
              <a:spcBef>
                <a:spcPts val="0"/>
              </a:spcBef>
              <a:spcAft>
                <a:spcPts val="0"/>
              </a:spcAft>
              <a:buSzPts val="1400"/>
              <a:buChar char="●"/>
            </a:pPr>
            <a:r>
              <a:rPr lang="en"/>
              <a:t>All materials will have warping</a:t>
            </a:r>
            <a:endParaRPr/>
          </a:p>
          <a:p>
            <a:pPr indent="-317500" lvl="0" marL="457200" rtl="0" algn="l">
              <a:lnSpc>
                <a:spcPct val="200000"/>
              </a:lnSpc>
              <a:spcBef>
                <a:spcPts val="0"/>
              </a:spcBef>
              <a:spcAft>
                <a:spcPts val="0"/>
              </a:spcAft>
              <a:buSzPts val="1400"/>
              <a:buChar char="●"/>
            </a:pPr>
            <a:r>
              <a:rPr lang="en"/>
              <a:t>⬆ bed leveling = ⬆ bed adhesion</a:t>
            </a:r>
            <a:endParaRPr/>
          </a:p>
          <a:p>
            <a:pPr indent="-317500" lvl="0" marL="457200" rtl="0" algn="l">
              <a:lnSpc>
                <a:spcPct val="200000"/>
              </a:lnSpc>
              <a:spcBef>
                <a:spcPts val="0"/>
              </a:spcBef>
              <a:spcAft>
                <a:spcPts val="0"/>
              </a:spcAft>
              <a:buSzPts val="1400"/>
              <a:buChar char="●"/>
            </a:pPr>
            <a:r>
              <a:rPr lang="en"/>
              <a:t>Low cost design</a:t>
            </a:r>
            <a:endParaRPr/>
          </a:p>
          <a:p>
            <a:pPr indent="-317500" lvl="0" marL="457200" rtl="0" algn="l">
              <a:lnSpc>
                <a:spcPct val="200000"/>
              </a:lnSpc>
              <a:spcBef>
                <a:spcPts val="0"/>
              </a:spcBef>
              <a:spcAft>
                <a:spcPts val="0"/>
              </a:spcAft>
              <a:buSzPts val="1400"/>
              <a:buChar char="●"/>
            </a:pPr>
            <a:r>
              <a:rPr lang="en"/>
              <a:t>Elec-magnet actuation </a:t>
            </a:r>
            <a:endParaRPr/>
          </a:p>
          <a:p>
            <a:pPr indent="-317500" lvl="0" marL="457200" rtl="0" algn="l">
              <a:lnSpc>
                <a:spcPct val="200000"/>
              </a:lnSpc>
              <a:spcBef>
                <a:spcPts val="0"/>
              </a:spcBef>
              <a:spcAft>
                <a:spcPts val="0"/>
              </a:spcAft>
              <a:buSzPts val="1400"/>
              <a:buChar char="●"/>
            </a:pPr>
            <a:r>
              <a:rPr lang="en"/>
              <a:t>Spring retraction</a:t>
            </a:r>
            <a:endParaRPr/>
          </a:p>
          <a:p>
            <a:pPr indent="0" lvl="0" marL="457200" rtl="0" algn="l">
              <a:lnSpc>
                <a:spcPct val="200000"/>
              </a:lnSpc>
              <a:spcBef>
                <a:spcPts val="1600"/>
              </a:spcBef>
              <a:spcAft>
                <a:spcPts val="1600"/>
              </a:spcAft>
              <a:buNone/>
            </a:pPr>
            <a:r>
              <a:t/>
            </a:r>
            <a:endParaRPr/>
          </a:p>
        </p:txBody>
      </p:sp>
      <p:sp>
        <p:nvSpPr>
          <p:cNvPr id="9283" name="Google Shape;9283;p34"/>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Bed Leveling, Warping, Adhesion</a:t>
            </a:r>
            <a:endParaRPr/>
          </a:p>
        </p:txBody>
      </p:sp>
      <p:pic>
        <p:nvPicPr>
          <p:cNvPr id="9284" name="Google Shape;9284;p34"/>
          <p:cNvPicPr preferRelativeResize="0"/>
          <p:nvPr/>
        </p:nvPicPr>
        <p:blipFill>
          <a:blip r:embed="rId3">
            <a:alphaModFix/>
          </a:blip>
          <a:stretch>
            <a:fillRect/>
          </a:stretch>
        </p:blipFill>
        <p:spPr>
          <a:xfrm>
            <a:off x="4739801" y="1326675"/>
            <a:ext cx="4123076" cy="3298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8" name="Shape 9288"/>
        <p:cNvGrpSpPr/>
        <p:nvPr/>
      </p:nvGrpSpPr>
      <p:grpSpPr>
        <a:xfrm>
          <a:off x="0" y="0"/>
          <a:ext cx="0" cy="0"/>
          <a:chOff x="0" y="0"/>
          <a:chExt cx="0" cy="0"/>
        </a:xfrm>
      </p:grpSpPr>
      <p:sp>
        <p:nvSpPr>
          <p:cNvPr id="9289" name="Google Shape;9289;p35"/>
          <p:cNvSpPr txBox="1"/>
          <p:nvPr>
            <p:ph idx="1" type="body"/>
          </p:nvPr>
        </p:nvSpPr>
        <p:spPr>
          <a:xfrm>
            <a:off x="291950" y="1146575"/>
            <a:ext cx="4504200" cy="3394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a:t>Symmetrical p</a:t>
            </a:r>
            <a:r>
              <a:rPr lang="en"/>
              <a:t>art cooling</a:t>
            </a:r>
            <a:endParaRPr/>
          </a:p>
          <a:p>
            <a:pPr indent="-317500" lvl="1" marL="914400" rtl="0" algn="l">
              <a:lnSpc>
                <a:spcPct val="200000"/>
              </a:lnSpc>
              <a:spcBef>
                <a:spcPts val="0"/>
              </a:spcBef>
              <a:spcAft>
                <a:spcPts val="0"/>
              </a:spcAft>
              <a:buSzPts val="1400"/>
              <a:buChar char="○"/>
            </a:pPr>
            <a:r>
              <a:rPr lang="en"/>
              <a:t>Further improves part adhesion</a:t>
            </a:r>
            <a:endParaRPr/>
          </a:p>
          <a:p>
            <a:pPr indent="-317500" lvl="1" marL="914400" rtl="0" algn="l">
              <a:lnSpc>
                <a:spcPct val="200000"/>
              </a:lnSpc>
              <a:spcBef>
                <a:spcPts val="0"/>
              </a:spcBef>
              <a:spcAft>
                <a:spcPts val="0"/>
              </a:spcAft>
              <a:buSzPts val="1400"/>
              <a:buChar char="○"/>
            </a:pPr>
            <a:r>
              <a:rPr lang="en"/>
              <a:t>Prevents part warping </a:t>
            </a:r>
            <a:endParaRPr/>
          </a:p>
          <a:p>
            <a:pPr indent="-317500" lvl="1" marL="914400" rtl="0" algn="l">
              <a:lnSpc>
                <a:spcPct val="200000"/>
              </a:lnSpc>
              <a:spcBef>
                <a:spcPts val="0"/>
              </a:spcBef>
              <a:spcAft>
                <a:spcPts val="0"/>
              </a:spcAft>
              <a:buSzPts val="1400"/>
              <a:buChar char="○"/>
            </a:pPr>
            <a:r>
              <a:rPr lang="en"/>
              <a:t>Improve bridging </a:t>
            </a:r>
            <a:endParaRPr/>
          </a:p>
          <a:p>
            <a:pPr indent="0" lvl="0" marL="457200" rtl="0" algn="l">
              <a:lnSpc>
                <a:spcPct val="200000"/>
              </a:lnSpc>
              <a:spcBef>
                <a:spcPts val="1600"/>
              </a:spcBef>
              <a:spcAft>
                <a:spcPts val="1600"/>
              </a:spcAft>
              <a:buNone/>
            </a:pPr>
            <a:r>
              <a:t/>
            </a:r>
            <a:endParaRPr/>
          </a:p>
        </p:txBody>
      </p:sp>
      <p:sp>
        <p:nvSpPr>
          <p:cNvPr id="9290" name="Google Shape;9290;p35"/>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Cooling</a:t>
            </a:r>
            <a:endParaRPr/>
          </a:p>
        </p:txBody>
      </p:sp>
      <p:pic>
        <p:nvPicPr>
          <p:cNvPr id="9291" name="Google Shape;9291;p35"/>
          <p:cNvPicPr preferRelativeResize="0"/>
          <p:nvPr/>
        </p:nvPicPr>
        <p:blipFill rotWithShape="1">
          <a:blip r:embed="rId3">
            <a:alphaModFix/>
          </a:blip>
          <a:srcRect b="25153" l="25708" r="9157" t="26806"/>
          <a:stretch/>
        </p:blipFill>
        <p:spPr>
          <a:xfrm>
            <a:off x="6097293" y="1146575"/>
            <a:ext cx="3046708" cy="1797776"/>
          </a:xfrm>
          <a:prstGeom prst="rect">
            <a:avLst/>
          </a:prstGeom>
          <a:noFill/>
          <a:ln>
            <a:noFill/>
          </a:ln>
        </p:spPr>
      </p:pic>
      <p:pic>
        <p:nvPicPr>
          <p:cNvPr id="9292" name="Google Shape;9292;p35"/>
          <p:cNvPicPr preferRelativeResize="0"/>
          <p:nvPr/>
        </p:nvPicPr>
        <p:blipFill rotWithShape="1">
          <a:blip r:embed="rId4">
            <a:alphaModFix/>
          </a:blip>
          <a:srcRect b="22250" l="17687" r="19569" t="20374"/>
          <a:stretch/>
        </p:blipFill>
        <p:spPr>
          <a:xfrm>
            <a:off x="6097300" y="2950575"/>
            <a:ext cx="3046700" cy="22288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6" name="Shape 9296"/>
        <p:cNvGrpSpPr/>
        <p:nvPr/>
      </p:nvGrpSpPr>
      <p:grpSpPr>
        <a:xfrm>
          <a:off x="0" y="0"/>
          <a:ext cx="0" cy="0"/>
          <a:chOff x="0" y="0"/>
          <a:chExt cx="0" cy="0"/>
        </a:xfrm>
      </p:grpSpPr>
      <p:sp>
        <p:nvSpPr>
          <p:cNvPr id="9297" name="Google Shape;9297;p36"/>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Cooling cont’</a:t>
            </a:r>
            <a:endParaRPr/>
          </a:p>
        </p:txBody>
      </p:sp>
      <p:pic>
        <p:nvPicPr>
          <p:cNvPr id="9298" name="Google Shape;9298;p36"/>
          <p:cNvPicPr preferRelativeResize="0"/>
          <p:nvPr/>
        </p:nvPicPr>
        <p:blipFill rotWithShape="1">
          <a:blip r:embed="rId3">
            <a:alphaModFix/>
          </a:blip>
          <a:srcRect b="12338" l="17576" r="9521" t="8516"/>
          <a:stretch/>
        </p:blipFill>
        <p:spPr>
          <a:xfrm>
            <a:off x="4901576" y="1370850"/>
            <a:ext cx="3971872" cy="3449251"/>
          </a:xfrm>
          <a:prstGeom prst="rect">
            <a:avLst/>
          </a:prstGeom>
          <a:noFill/>
          <a:ln>
            <a:noFill/>
          </a:ln>
        </p:spPr>
      </p:pic>
      <p:sp>
        <p:nvSpPr>
          <p:cNvPr id="9299" name="Google Shape;9299;p36"/>
          <p:cNvSpPr txBox="1"/>
          <p:nvPr>
            <p:ph idx="1" type="body"/>
          </p:nvPr>
        </p:nvSpPr>
        <p:spPr>
          <a:xfrm>
            <a:off x="54900" y="1398225"/>
            <a:ext cx="4504200" cy="33945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t/>
            </a:r>
            <a:endParaRPr/>
          </a:p>
          <a:p>
            <a:pPr indent="-317500" lvl="0" marL="457200" rtl="0" algn="l">
              <a:lnSpc>
                <a:spcPct val="200000"/>
              </a:lnSpc>
              <a:spcBef>
                <a:spcPts val="1600"/>
              </a:spcBef>
              <a:spcAft>
                <a:spcPts val="0"/>
              </a:spcAft>
              <a:buSzPts val="1400"/>
              <a:buChar char="●"/>
            </a:pPr>
            <a:r>
              <a:rPr lang="en"/>
              <a:t>Improved heatsink cooling</a:t>
            </a:r>
            <a:endParaRPr/>
          </a:p>
          <a:p>
            <a:pPr indent="-317500" lvl="1" marL="914400" rtl="0" algn="l">
              <a:lnSpc>
                <a:spcPct val="200000"/>
              </a:lnSpc>
              <a:spcBef>
                <a:spcPts val="0"/>
              </a:spcBef>
              <a:spcAft>
                <a:spcPts val="0"/>
              </a:spcAft>
              <a:buSzPts val="1400"/>
              <a:buChar char="○"/>
            </a:pPr>
            <a:r>
              <a:rPr lang="en"/>
              <a:t>⅔ + ⅔ air flow resulting is </a:t>
            </a:r>
            <a:r>
              <a:rPr b="1" lang="en">
                <a:latin typeface="Poppins"/>
                <a:ea typeface="Poppins"/>
                <a:cs typeface="Poppins"/>
                <a:sym typeface="Poppins"/>
              </a:rPr>
              <a:t>1.33x better heatsink cooling</a:t>
            </a:r>
            <a:endParaRPr b="1">
              <a:latin typeface="Poppins"/>
              <a:ea typeface="Poppins"/>
              <a:cs typeface="Poppins"/>
              <a:sym typeface="Poppins"/>
            </a:endParaRPr>
          </a:p>
          <a:p>
            <a:pPr indent="-317500" lvl="1" marL="914400" rtl="0" algn="l">
              <a:lnSpc>
                <a:spcPct val="200000"/>
              </a:lnSpc>
              <a:spcBef>
                <a:spcPts val="0"/>
              </a:spcBef>
              <a:spcAft>
                <a:spcPts val="0"/>
              </a:spcAft>
              <a:buSzPts val="1400"/>
              <a:buChar char="○"/>
            </a:pPr>
            <a:r>
              <a:rPr lang="en"/>
              <a:t>Reduces heat creep</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struction Project Proposal">
  <a:themeElements>
    <a:clrScheme name="Simple Light">
      <a:dk1>
        <a:srgbClr val="000000"/>
      </a:dk1>
      <a:lt1>
        <a:srgbClr val="FFFFFF"/>
      </a:lt1>
      <a:dk2>
        <a:srgbClr val="595959"/>
      </a:dk2>
      <a:lt2>
        <a:srgbClr val="EEEEEE"/>
      </a:lt2>
      <a:accent1>
        <a:srgbClr val="E5AC77"/>
      </a:accent1>
      <a:accent2>
        <a:srgbClr val="3F4D53"/>
      </a:accent2>
      <a:accent3>
        <a:srgbClr val="FFFFFF"/>
      </a:accent3>
      <a:accent4>
        <a:srgbClr val="F3F3F3"/>
      </a:accent4>
      <a:accent5>
        <a:srgbClr val="D69D68"/>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